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g" ContentType="image/jpeg"/>
  <Override PartName="/ppt/media/image3.jpg" ContentType="image/jpeg"/>
  <Override PartName="/ppt/media/image4.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6.jpg" ContentType="image/jpe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15.jpg" ContentType="image/jpeg"/>
  <Override PartName="/ppt/charts/chartEx1.xml" ContentType="application/vnd.ms-office.chartex+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1.xml" ContentType="application/vnd.openxmlformats-officedocument.presentationml.comments+xml"/>
  <Override PartName="/ppt/comments/comment2.xml" ContentType="application/vnd.openxmlformats-officedocument.presentationml.comments+xml"/>
  <Override PartName="/ppt/charts/chartEx2.xml" ContentType="application/vnd.ms-office.chartex+xml"/>
  <Override PartName="/ppt/charts/style3.xml" ContentType="application/vnd.ms-office.chartstyle+xml"/>
  <Override PartName="/ppt/charts/colors3.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44.jpg" ContentType="image/jpeg"/>
  <Override PartName="/ppt/media/image45.jpg" ContentType="image/jpeg"/>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media/image46.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1" r:id="rId2"/>
    <p:sldId id="295" r:id="rId3"/>
    <p:sldId id="257" r:id="rId4"/>
    <p:sldId id="258" r:id="rId5"/>
    <p:sldId id="259" r:id="rId6"/>
    <p:sldId id="260" r:id="rId7"/>
    <p:sldId id="261" r:id="rId8"/>
    <p:sldId id="283" r:id="rId9"/>
    <p:sldId id="262" r:id="rId10"/>
    <p:sldId id="284" r:id="rId11"/>
    <p:sldId id="264" r:id="rId12"/>
    <p:sldId id="265" r:id="rId13"/>
    <p:sldId id="266" r:id="rId14"/>
    <p:sldId id="291" r:id="rId15"/>
    <p:sldId id="268" r:id="rId16"/>
    <p:sldId id="302" r:id="rId17"/>
    <p:sldId id="287" r:id="rId18"/>
    <p:sldId id="289" r:id="rId19"/>
    <p:sldId id="271" r:id="rId20"/>
    <p:sldId id="272" r:id="rId21"/>
    <p:sldId id="293" r:id="rId22"/>
    <p:sldId id="294" r:id="rId23"/>
    <p:sldId id="303" r:id="rId24"/>
    <p:sldId id="296" r:id="rId25"/>
    <p:sldId id="274" r:id="rId26"/>
    <p:sldId id="275" r:id="rId27"/>
    <p:sldId id="281" r:id="rId28"/>
    <p:sldId id="298" r:id="rId29"/>
    <p:sldId id="300" r:id="rId30"/>
    <p:sldId id="279" r:id="rId31"/>
    <p:sldId id="280" r:id="rId32"/>
    <p:sldId id="30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kha soneji" initials="ss" lastIdx="1" clrIdx="0">
    <p:extLst>
      <p:ext uri="{19B8F6BF-5375-455C-9EA6-DF929625EA0E}">
        <p15:presenceInfo xmlns:p15="http://schemas.microsoft.com/office/powerpoint/2012/main" userId="90d56150041137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AC980-A93C-4775-87FB-BFFAC0EC0BB8}" v="760" dt="2019-04-26T19:49:43.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p:scale>
          <a:sx n="68" d="100"/>
          <a:sy n="68" d="100"/>
        </p:scale>
        <p:origin x="750"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kha soneji" userId="90d561500411375a" providerId="LiveId" clId="{366AC980-A93C-4775-87FB-BFFAC0EC0BB8}"/>
    <pc:docChg chg="undo custSel mod addSld delSld modSld">
      <pc:chgData name="shikha soneji" userId="90d561500411375a" providerId="LiveId" clId="{366AC980-A93C-4775-87FB-BFFAC0EC0BB8}" dt="2019-04-26T19:50:11.356" v="3895" actId="26606"/>
      <pc:docMkLst>
        <pc:docMk/>
      </pc:docMkLst>
      <pc:sldChg chg="modSp">
        <pc:chgData name="shikha soneji" userId="90d561500411375a" providerId="LiveId" clId="{366AC980-A93C-4775-87FB-BFFAC0EC0BB8}" dt="2019-04-26T19:31:34.263" v="3320" actId="27636"/>
        <pc:sldMkLst>
          <pc:docMk/>
          <pc:sldMk cId="2946533476" sldId="258"/>
        </pc:sldMkLst>
        <pc:spChg chg="mod">
          <ac:chgData name="shikha soneji" userId="90d561500411375a" providerId="LiveId" clId="{366AC980-A93C-4775-87FB-BFFAC0EC0BB8}" dt="2019-04-26T19:31:34.263" v="3320" actId="27636"/>
          <ac:spMkLst>
            <pc:docMk/>
            <pc:sldMk cId="2946533476" sldId="258"/>
            <ac:spMk id="3" creationId="{B5E9ABAD-323B-457D-96F0-EB90D2962843}"/>
          </ac:spMkLst>
        </pc:spChg>
      </pc:sldChg>
      <pc:sldChg chg="modSp">
        <pc:chgData name="shikha soneji" userId="90d561500411375a" providerId="LiveId" clId="{366AC980-A93C-4775-87FB-BFFAC0EC0BB8}" dt="2019-04-26T19:37:01.991" v="3322"/>
        <pc:sldMkLst>
          <pc:docMk/>
          <pc:sldMk cId="1156442590" sldId="259"/>
        </pc:sldMkLst>
        <pc:spChg chg="mod">
          <ac:chgData name="shikha soneji" userId="90d561500411375a" providerId="LiveId" clId="{366AC980-A93C-4775-87FB-BFFAC0EC0BB8}" dt="2019-04-26T19:37:01.991" v="3322"/>
          <ac:spMkLst>
            <pc:docMk/>
            <pc:sldMk cId="1156442590" sldId="259"/>
            <ac:spMk id="3" creationId="{81FADD8B-F874-4474-B3FB-2D92176DA229}"/>
          </ac:spMkLst>
        </pc:spChg>
      </pc:sldChg>
      <pc:sldChg chg="modSp">
        <pc:chgData name="shikha soneji" userId="90d561500411375a" providerId="LiveId" clId="{366AC980-A93C-4775-87FB-BFFAC0EC0BB8}" dt="2019-04-26T19:37:05.987" v="3324"/>
        <pc:sldMkLst>
          <pc:docMk/>
          <pc:sldMk cId="1423794717" sldId="260"/>
        </pc:sldMkLst>
        <pc:spChg chg="mod">
          <ac:chgData name="shikha soneji" userId="90d561500411375a" providerId="LiveId" clId="{366AC980-A93C-4775-87FB-BFFAC0EC0BB8}" dt="2019-04-26T19:37:05.987" v="3324"/>
          <ac:spMkLst>
            <pc:docMk/>
            <pc:sldMk cId="1423794717" sldId="260"/>
            <ac:spMk id="3" creationId="{CBD75898-46ED-4553-8C65-685BB0CBDFD0}"/>
          </ac:spMkLst>
        </pc:spChg>
      </pc:sldChg>
      <pc:sldChg chg="modSp">
        <pc:chgData name="shikha soneji" userId="90d561500411375a" providerId="LiveId" clId="{366AC980-A93C-4775-87FB-BFFAC0EC0BB8}" dt="2019-04-26T19:40:45.719" v="3667" actId="20577"/>
        <pc:sldMkLst>
          <pc:docMk/>
          <pc:sldMk cId="3843637203" sldId="261"/>
        </pc:sldMkLst>
        <pc:spChg chg="mod">
          <ac:chgData name="shikha soneji" userId="90d561500411375a" providerId="LiveId" clId="{366AC980-A93C-4775-87FB-BFFAC0EC0BB8}" dt="2019-04-26T19:40:45.719" v="3667" actId="20577"/>
          <ac:spMkLst>
            <pc:docMk/>
            <pc:sldMk cId="3843637203" sldId="261"/>
            <ac:spMk id="3" creationId="{8A76292E-2C65-41A0-ABBC-F15B52F5FB2D}"/>
          </ac:spMkLst>
        </pc:spChg>
      </pc:sldChg>
      <pc:sldChg chg="modSp">
        <pc:chgData name="shikha soneji" userId="90d561500411375a" providerId="LiveId" clId="{366AC980-A93C-4775-87FB-BFFAC0EC0BB8}" dt="2019-04-26T19:44:38.884" v="3816" actId="20577"/>
        <pc:sldMkLst>
          <pc:docMk/>
          <pc:sldMk cId="2935822891" sldId="262"/>
        </pc:sldMkLst>
        <pc:spChg chg="mod">
          <ac:chgData name="shikha soneji" userId="90d561500411375a" providerId="LiveId" clId="{366AC980-A93C-4775-87FB-BFFAC0EC0BB8}" dt="2019-04-26T19:41:35.012" v="3726" actId="20577"/>
          <ac:spMkLst>
            <pc:docMk/>
            <pc:sldMk cId="2935822891" sldId="262"/>
            <ac:spMk id="2" creationId="{A3B2051C-E93C-4A13-805B-A25B2FA28119}"/>
          </ac:spMkLst>
        </pc:spChg>
        <pc:spChg chg="mod">
          <ac:chgData name="shikha soneji" userId="90d561500411375a" providerId="LiveId" clId="{366AC980-A93C-4775-87FB-BFFAC0EC0BB8}" dt="2019-04-26T19:44:38.884" v="3816" actId="20577"/>
          <ac:spMkLst>
            <pc:docMk/>
            <pc:sldMk cId="2935822891" sldId="262"/>
            <ac:spMk id="3" creationId="{EDC8EB01-2FC2-47D7-A5EA-067BA5D85629}"/>
          </ac:spMkLst>
        </pc:spChg>
      </pc:sldChg>
      <pc:sldChg chg="modSp del">
        <pc:chgData name="shikha soneji" userId="90d561500411375a" providerId="LiveId" clId="{366AC980-A93C-4775-87FB-BFFAC0EC0BB8}" dt="2019-04-26T19:41:10.459" v="3673" actId="2696"/>
        <pc:sldMkLst>
          <pc:docMk/>
          <pc:sldMk cId="1103587349" sldId="263"/>
        </pc:sldMkLst>
        <pc:spChg chg="mod">
          <ac:chgData name="shikha soneji" userId="90d561500411375a" providerId="LiveId" clId="{366AC980-A93C-4775-87FB-BFFAC0EC0BB8}" dt="2019-04-26T19:40:59.656" v="3669" actId="27636"/>
          <ac:spMkLst>
            <pc:docMk/>
            <pc:sldMk cId="1103587349" sldId="263"/>
            <ac:spMk id="3" creationId="{D1843A2F-A557-40EA-90E9-F622A20A2B4B}"/>
          </ac:spMkLst>
        </pc:spChg>
      </pc:sldChg>
      <pc:sldChg chg="addSp delSp modSp">
        <pc:chgData name="shikha soneji" userId="90d561500411375a" providerId="LiveId" clId="{366AC980-A93C-4775-87FB-BFFAC0EC0BB8}" dt="2019-04-26T14:58:15.404" v="2036" actId="1076"/>
        <pc:sldMkLst>
          <pc:docMk/>
          <pc:sldMk cId="1960130584" sldId="264"/>
        </pc:sldMkLst>
        <pc:spChg chg="del">
          <ac:chgData name="shikha soneji" userId="90d561500411375a" providerId="LiveId" clId="{366AC980-A93C-4775-87FB-BFFAC0EC0BB8}" dt="2019-04-26T14:34:55.797" v="1610" actId="1032"/>
          <ac:spMkLst>
            <pc:docMk/>
            <pc:sldMk cId="1960130584" sldId="264"/>
            <ac:spMk id="3" creationId="{C5FEA620-1AD0-4177-91D4-9EBE2958F0D1}"/>
          </ac:spMkLst>
        </pc:spChg>
        <pc:spChg chg="add del mod">
          <ac:chgData name="shikha soneji" userId="90d561500411375a" providerId="LiveId" clId="{366AC980-A93C-4775-87FB-BFFAC0EC0BB8}" dt="2019-04-26T14:57:58.112" v="2032" actId="478"/>
          <ac:spMkLst>
            <pc:docMk/>
            <pc:sldMk cId="1960130584" sldId="264"/>
            <ac:spMk id="5" creationId="{BE0DC84D-1250-4746-B1AE-7B435EE4D932}"/>
          </ac:spMkLst>
        </pc:spChg>
        <pc:graphicFrameChg chg="add del mod">
          <ac:chgData name="shikha soneji" userId="90d561500411375a" providerId="LiveId" clId="{366AC980-A93C-4775-87FB-BFFAC0EC0BB8}" dt="2019-04-26T14:57:54.346" v="2031" actId="478"/>
          <ac:graphicFrameMkLst>
            <pc:docMk/>
            <pc:sldMk cId="1960130584" sldId="264"/>
            <ac:graphicFrameMk id="4" creationId="{95231217-AFA3-41A2-AE6E-48F91B054F96}"/>
          </ac:graphicFrameMkLst>
        </pc:graphicFrameChg>
        <pc:graphicFrameChg chg="add mod">
          <ac:chgData name="shikha soneji" userId="90d561500411375a" providerId="LiveId" clId="{366AC980-A93C-4775-87FB-BFFAC0EC0BB8}" dt="2019-04-26T14:58:15.404" v="2036" actId="1076"/>
          <ac:graphicFrameMkLst>
            <pc:docMk/>
            <pc:sldMk cId="1960130584" sldId="264"/>
            <ac:graphicFrameMk id="6" creationId="{E5D83556-A29C-4581-BAEE-394AEE32F35C}"/>
          </ac:graphicFrameMkLst>
        </pc:graphicFrameChg>
      </pc:sldChg>
      <pc:sldChg chg="addSp delSp modSp">
        <pc:chgData name="shikha soneji" userId="90d561500411375a" providerId="LiveId" clId="{366AC980-A93C-4775-87FB-BFFAC0EC0BB8}" dt="2019-04-26T14:44:44.871" v="2028" actId="478"/>
        <pc:sldMkLst>
          <pc:docMk/>
          <pc:sldMk cId="3339889930" sldId="265"/>
        </pc:sldMkLst>
        <pc:spChg chg="del mod">
          <ac:chgData name="shikha soneji" userId="90d561500411375a" providerId="LiveId" clId="{366AC980-A93C-4775-87FB-BFFAC0EC0BB8}" dt="2019-04-26T14:44:44.871" v="2028" actId="478"/>
          <ac:spMkLst>
            <pc:docMk/>
            <pc:sldMk cId="3339889930" sldId="265"/>
            <ac:spMk id="3" creationId="{C89BB842-126F-4778-B340-6A1C14A110EF}"/>
          </ac:spMkLst>
        </pc:spChg>
        <pc:graphicFrameChg chg="add mod">
          <ac:chgData name="shikha soneji" userId="90d561500411375a" providerId="LiveId" clId="{366AC980-A93C-4775-87FB-BFFAC0EC0BB8}" dt="2019-04-26T14:44:36.084" v="2027" actId="1076"/>
          <ac:graphicFrameMkLst>
            <pc:docMk/>
            <pc:sldMk cId="3339889930" sldId="265"/>
            <ac:graphicFrameMk id="4" creationId="{7FB3B222-37A6-409E-AE88-765B6241BAD2}"/>
          </ac:graphicFrameMkLst>
        </pc:graphicFrameChg>
      </pc:sldChg>
      <pc:sldChg chg="addSp delSp modSp mod setBg">
        <pc:chgData name="shikha soneji" userId="90d561500411375a" providerId="LiveId" clId="{366AC980-A93C-4775-87FB-BFFAC0EC0BB8}" dt="2019-04-26T19:50:11.356" v="3895" actId="26606"/>
        <pc:sldMkLst>
          <pc:docMk/>
          <pc:sldMk cId="759919342" sldId="266"/>
        </pc:sldMkLst>
        <pc:spChg chg="mod">
          <ac:chgData name="shikha soneji" userId="90d561500411375a" providerId="LiveId" clId="{366AC980-A93C-4775-87FB-BFFAC0EC0BB8}" dt="2019-04-26T19:50:11.356" v="3895" actId="26606"/>
          <ac:spMkLst>
            <pc:docMk/>
            <pc:sldMk cId="759919342" sldId="266"/>
            <ac:spMk id="2" creationId="{4EDC6180-AA78-4D3D-9E98-A705C80DEF1F}"/>
          </ac:spMkLst>
        </pc:spChg>
        <pc:spChg chg="del">
          <ac:chgData name="shikha soneji" userId="90d561500411375a" providerId="LiveId" clId="{366AC980-A93C-4775-87FB-BFFAC0EC0BB8}" dt="2019-04-26T19:45:35.269" v="3817" actId="931"/>
          <ac:spMkLst>
            <pc:docMk/>
            <pc:sldMk cId="759919342" sldId="266"/>
            <ac:spMk id="3" creationId="{7CD97206-6684-476A-B4DA-E8EC503D49E1}"/>
          </ac:spMkLst>
        </pc:spChg>
        <pc:spChg chg="add del">
          <ac:chgData name="shikha soneji" userId="90d561500411375a" providerId="LiveId" clId="{366AC980-A93C-4775-87FB-BFFAC0EC0BB8}" dt="2019-04-26T19:50:11.338" v="3894" actId="26606"/>
          <ac:spMkLst>
            <pc:docMk/>
            <pc:sldMk cId="759919342" sldId="266"/>
            <ac:spMk id="9" creationId="{72257994-BD97-4691-8B89-198A6D2BABDC}"/>
          </ac:spMkLst>
        </pc:spChg>
        <pc:spChg chg="add del">
          <ac:chgData name="shikha soneji" userId="90d561500411375a" providerId="LiveId" clId="{366AC980-A93C-4775-87FB-BFFAC0EC0BB8}" dt="2019-04-26T19:45:54.213" v="3824" actId="26606"/>
          <ac:spMkLst>
            <pc:docMk/>
            <pc:sldMk cId="759919342" sldId="266"/>
            <ac:spMk id="10" creationId="{D81C2464-D3FE-419C-AEBE-218C81308091}"/>
          </ac:spMkLst>
        </pc:spChg>
        <pc:spChg chg="add">
          <ac:chgData name="shikha soneji" userId="90d561500411375a" providerId="LiveId" clId="{366AC980-A93C-4775-87FB-BFFAC0EC0BB8}" dt="2019-04-26T19:50:11.356" v="3895" actId="26606"/>
          <ac:spMkLst>
            <pc:docMk/>
            <pc:sldMk cId="759919342" sldId="266"/>
            <ac:spMk id="11" creationId="{823AC064-BC96-4F32-8AE1-B2FD38754823}"/>
          </ac:spMkLst>
        </pc:spChg>
        <pc:spChg chg="add del">
          <ac:chgData name="shikha soneji" userId="90d561500411375a" providerId="LiveId" clId="{366AC980-A93C-4775-87FB-BFFAC0EC0BB8}" dt="2019-04-26T19:45:58.919" v="3828" actId="26606"/>
          <ac:spMkLst>
            <pc:docMk/>
            <pc:sldMk cId="759919342" sldId="266"/>
            <ac:spMk id="12" creationId="{047C8CCB-F95D-4249-92DD-651249D3535A}"/>
          </ac:spMkLst>
        </pc:spChg>
        <pc:spChg chg="add del">
          <ac:chgData name="shikha soneji" userId="90d561500411375a" providerId="LiveId" clId="{366AC980-A93C-4775-87FB-BFFAC0EC0BB8}" dt="2019-04-26T19:45:54.213" v="3824" actId="26606"/>
          <ac:spMkLst>
            <pc:docMk/>
            <pc:sldMk cId="759919342" sldId="266"/>
            <ac:spMk id="13" creationId="{3CD9DF72-87A3-404E-A828-84CBF11A8303}"/>
          </ac:spMkLst>
        </pc:spChg>
        <pc:spChg chg="add del">
          <ac:chgData name="shikha soneji" userId="90d561500411375a" providerId="LiveId" clId="{366AC980-A93C-4775-87FB-BFFAC0EC0BB8}" dt="2019-04-26T19:45:57.261" v="3826" actId="26606"/>
          <ac:spMkLst>
            <pc:docMk/>
            <pc:sldMk cId="759919342" sldId="266"/>
            <ac:spMk id="17" creationId="{42A5316D-ED2F-4F89-B4B4-8D9240B1A348}"/>
          </ac:spMkLst>
        </pc:spChg>
        <pc:spChg chg="add del">
          <ac:chgData name="shikha soneji" userId="90d561500411375a" providerId="LiveId" clId="{366AC980-A93C-4775-87FB-BFFAC0EC0BB8}" dt="2019-04-26T19:45:57.261" v="3826" actId="26606"/>
          <ac:spMkLst>
            <pc:docMk/>
            <pc:sldMk cId="759919342" sldId="266"/>
            <ac:spMk id="19" creationId="{89CA33BB-869D-416A-AA0C-7093F3520700}"/>
          </ac:spMkLst>
        </pc:spChg>
        <pc:spChg chg="add del">
          <ac:chgData name="shikha soneji" userId="90d561500411375a" providerId="LiveId" clId="{366AC980-A93C-4775-87FB-BFFAC0EC0BB8}" dt="2019-04-26T19:45:58.919" v="3828" actId="26606"/>
          <ac:spMkLst>
            <pc:docMk/>
            <pc:sldMk cId="759919342" sldId="266"/>
            <ac:spMk id="21" creationId="{6753252F-4873-4F63-801D-CC719279A7D5}"/>
          </ac:spMkLst>
        </pc:spChg>
        <pc:spChg chg="add del">
          <ac:chgData name="shikha soneji" userId="90d561500411375a" providerId="LiveId" clId="{366AC980-A93C-4775-87FB-BFFAC0EC0BB8}" dt="2019-04-26T19:46:02.556" v="3830" actId="26606"/>
          <ac:spMkLst>
            <pc:docMk/>
            <pc:sldMk cId="759919342" sldId="266"/>
            <ac:spMk id="24" creationId="{A4AC5506-6312-4701-8D3C-40187889A947}"/>
          </ac:spMkLst>
        </pc:spChg>
        <pc:picChg chg="add del mod">
          <ac:chgData name="shikha soneji" userId="90d561500411375a" providerId="LiveId" clId="{366AC980-A93C-4775-87FB-BFFAC0EC0BB8}" dt="2019-04-26T19:50:11.356" v="3895" actId="26606"/>
          <ac:picMkLst>
            <pc:docMk/>
            <pc:sldMk cId="759919342" sldId="266"/>
            <ac:picMk id="5" creationId="{7CB4916F-8822-45EC-9684-E5415226AC2D}"/>
          </ac:picMkLst>
        </pc:picChg>
        <pc:picChg chg="add mod">
          <ac:chgData name="shikha soneji" userId="90d561500411375a" providerId="LiveId" clId="{366AC980-A93C-4775-87FB-BFFAC0EC0BB8}" dt="2019-04-26T19:50:11.356" v="3895" actId="26606"/>
          <ac:picMkLst>
            <pc:docMk/>
            <pc:sldMk cId="759919342" sldId="266"/>
            <ac:picMk id="7" creationId="{2529986F-A71D-412F-8725-56FE90CA9253}"/>
          </ac:picMkLst>
        </pc:picChg>
        <pc:picChg chg="add del">
          <ac:chgData name="shikha soneji" userId="90d561500411375a" providerId="LiveId" clId="{366AC980-A93C-4775-87FB-BFFAC0EC0BB8}" dt="2019-04-26T19:45:54.213" v="3824" actId="26606"/>
          <ac:picMkLst>
            <pc:docMk/>
            <pc:sldMk cId="759919342" sldId="266"/>
            <ac:picMk id="8" creationId="{7CB4916F-8822-45EC-9684-E5415226AC2D}"/>
          </ac:picMkLst>
        </pc:picChg>
        <pc:picChg chg="add del">
          <ac:chgData name="shikha soneji" userId="90d561500411375a" providerId="LiveId" clId="{366AC980-A93C-4775-87FB-BFFAC0EC0BB8}" dt="2019-04-26T19:45:57.261" v="3826" actId="26606"/>
          <ac:picMkLst>
            <pc:docMk/>
            <pc:sldMk cId="759919342" sldId="266"/>
            <ac:picMk id="18" creationId="{7CB4916F-8822-45EC-9684-E5415226AC2D}"/>
          </ac:picMkLst>
        </pc:picChg>
        <pc:picChg chg="add del">
          <ac:chgData name="shikha soneji" userId="90d561500411375a" providerId="LiveId" clId="{366AC980-A93C-4775-87FB-BFFAC0EC0BB8}" dt="2019-04-26T19:45:58.919" v="3828" actId="26606"/>
          <ac:picMkLst>
            <pc:docMk/>
            <pc:sldMk cId="759919342" sldId="266"/>
            <ac:picMk id="22" creationId="{7CB4916F-8822-45EC-9684-E5415226AC2D}"/>
          </ac:picMkLst>
        </pc:picChg>
        <pc:picChg chg="add del">
          <ac:chgData name="shikha soneji" userId="90d561500411375a" providerId="LiveId" clId="{366AC980-A93C-4775-87FB-BFFAC0EC0BB8}" dt="2019-04-26T19:46:02.556" v="3830" actId="26606"/>
          <ac:picMkLst>
            <pc:docMk/>
            <pc:sldMk cId="759919342" sldId="266"/>
            <ac:picMk id="25" creationId="{7CB4916F-8822-45EC-9684-E5415226AC2D}"/>
          </ac:picMkLst>
        </pc:picChg>
        <pc:cxnChg chg="add">
          <ac:chgData name="shikha soneji" userId="90d561500411375a" providerId="LiveId" clId="{366AC980-A93C-4775-87FB-BFFAC0EC0BB8}" dt="2019-04-26T19:50:11.356" v="3895" actId="26606"/>
          <ac:cxnSpMkLst>
            <pc:docMk/>
            <pc:sldMk cId="759919342" sldId="266"/>
            <ac:cxnSpMk id="14" creationId="{7E7C77BC-7138-40B1-A15B-20F57A494629}"/>
          </ac:cxnSpMkLst>
        </pc:cxnChg>
        <pc:cxnChg chg="add del">
          <ac:chgData name="shikha soneji" userId="90d561500411375a" providerId="LiveId" clId="{366AC980-A93C-4775-87FB-BFFAC0EC0BB8}" dt="2019-04-26T19:45:54.213" v="3824" actId="26606"/>
          <ac:cxnSpMkLst>
            <pc:docMk/>
            <pc:sldMk cId="759919342" sldId="266"/>
            <ac:cxnSpMk id="15" creationId="{20E3A342-4D61-4E3F-AF90-1AB42AEB96CC}"/>
          </ac:cxnSpMkLst>
        </pc:cxnChg>
        <pc:cxnChg chg="add">
          <ac:chgData name="shikha soneji" userId="90d561500411375a" providerId="LiveId" clId="{366AC980-A93C-4775-87FB-BFFAC0EC0BB8}" dt="2019-04-26T19:50:11.356" v="3895" actId="26606"/>
          <ac:cxnSpMkLst>
            <pc:docMk/>
            <pc:sldMk cId="759919342" sldId="266"/>
            <ac:cxnSpMk id="16" creationId="{DB146403-F3D6-484B-B2ED-97F9565D0370}"/>
          </ac:cxnSpMkLst>
        </pc:cxnChg>
      </pc:sldChg>
      <pc:sldChg chg="modSp">
        <pc:chgData name="shikha soneji" userId="90d561500411375a" providerId="LiveId" clId="{366AC980-A93C-4775-87FB-BFFAC0EC0BB8}" dt="2019-04-26T03:59:35.325" v="460" actId="20577"/>
        <pc:sldMkLst>
          <pc:docMk/>
          <pc:sldMk cId="3207084724" sldId="267"/>
        </pc:sldMkLst>
        <pc:spChg chg="mod">
          <ac:chgData name="shikha soneji" userId="90d561500411375a" providerId="LiveId" clId="{366AC980-A93C-4775-87FB-BFFAC0EC0BB8}" dt="2019-04-26T03:59:35.325" v="460" actId="20577"/>
          <ac:spMkLst>
            <pc:docMk/>
            <pc:sldMk cId="3207084724" sldId="267"/>
            <ac:spMk id="3" creationId="{23482C64-77DD-4058-A89E-4557303EF2D5}"/>
          </ac:spMkLst>
        </pc:spChg>
      </pc:sldChg>
      <pc:sldChg chg="modSp">
        <pc:chgData name="shikha soneji" userId="90d561500411375a" providerId="LiveId" clId="{366AC980-A93C-4775-87FB-BFFAC0EC0BB8}" dt="2019-04-26T18:15:51.845" v="3193" actId="20577"/>
        <pc:sldMkLst>
          <pc:docMk/>
          <pc:sldMk cId="3619033351" sldId="268"/>
        </pc:sldMkLst>
        <pc:spChg chg="mod">
          <ac:chgData name="shikha soneji" userId="90d561500411375a" providerId="LiveId" clId="{366AC980-A93C-4775-87FB-BFFAC0EC0BB8}" dt="2019-04-26T18:15:51.845" v="3193" actId="20577"/>
          <ac:spMkLst>
            <pc:docMk/>
            <pc:sldMk cId="3619033351" sldId="268"/>
            <ac:spMk id="3" creationId="{26AE6206-251F-47C8-8617-EFA45089E386}"/>
          </ac:spMkLst>
        </pc:spChg>
      </pc:sldChg>
      <pc:sldChg chg="modSp">
        <pc:chgData name="shikha soneji" userId="90d561500411375a" providerId="LiveId" clId="{366AC980-A93C-4775-87FB-BFFAC0EC0BB8}" dt="2019-04-26T18:17:35.253" v="3264" actId="20577"/>
        <pc:sldMkLst>
          <pc:docMk/>
          <pc:sldMk cId="3496662574" sldId="269"/>
        </pc:sldMkLst>
        <pc:spChg chg="mod">
          <ac:chgData name="shikha soneji" userId="90d561500411375a" providerId="LiveId" clId="{366AC980-A93C-4775-87FB-BFFAC0EC0BB8}" dt="2019-04-26T18:17:35.253" v="3264" actId="20577"/>
          <ac:spMkLst>
            <pc:docMk/>
            <pc:sldMk cId="3496662574" sldId="269"/>
            <ac:spMk id="3" creationId="{3FAD4BBC-AB62-4783-BC90-9338F5A22BAA}"/>
          </ac:spMkLst>
        </pc:spChg>
      </pc:sldChg>
      <pc:sldChg chg="modSp">
        <pc:chgData name="shikha soneji" userId="90d561500411375a" providerId="LiveId" clId="{366AC980-A93C-4775-87FB-BFFAC0EC0BB8}" dt="2019-04-26T18:19:30.379" v="3318" actId="20577"/>
        <pc:sldMkLst>
          <pc:docMk/>
          <pc:sldMk cId="868114083" sldId="272"/>
        </pc:sldMkLst>
        <pc:spChg chg="mod">
          <ac:chgData name="shikha soneji" userId="90d561500411375a" providerId="LiveId" clId="{366AC980-A93C-4775-87FB-BFFAC0EC0BB8}" dt="2019-04-26T18:19:30.379" v="3318" actId="20577"/>
          <ac:spMkLst>
            <pc:docMk/>
            <pc:sldMk cId="868114083" sldId="272"/>
            <ac:spMk id="3" creationId="{CAFD4F71-9274-4B1A-B916-2D18F6EB23F5}"/>
          </ac:spMkLst>
        </pc:spChg>
      </pc:sldChg>
      <pc:sldChg chg="addSp modSp">
        <pc:chgData name="shikha soneji" userId="90d561500411375a" providerId="LiveId" clId="{366AC980-A93C-4775-87FB-BFFAC0EC0BB8}" dt="2019-04-26T16:12:05.153" v="2480" actId="12100"/>
        <pc:sldMkLst>
          <pc:docMk/>
          <pc:sldMk cId="1639221900" sldId="274"/>
        </pc:sldMkLst>
        <pc:spChg chg="mod">
          <ac:chgData name="shikha soneji" userId="90d561500411375a" providerId="LiveId" clId="{366AC980-A93C-4775-87FB-BFFAC0EC0BB8}" dt="2019-04-26T14:43:06.667" v="2021" actId="20577"/>
          <ac:spMkLst>
            <pc:docMk/>
            <pc:sldMk cId="1639221900" sldId="274"/>
            <ac:spMk id="3" creationId="{DD0C9AA8-439E-4BF8-90E9-13B7C7D3453A}"/>
          </ac:spMkLst>
        </pc:spChg>
        <pc:graphicFrameChg chg="add mod">
          <ac:chgData name="shikha soneji" userId="90d561500411375a" providerId="LiveId" clId="{366AC980-A93C-4775-87FB-BFFAC0EC0BB8}" dt="2019-04-26T16:12:05.153" v="2480" actId="12100"/>
          <ac:graphicFrameMkLst>
            <pc:docMk/>
            <pc:sldMk cId="1639221900" sldId="274"/>
            <ac:graphicFrameMk id="4" creationId="{300A641D-E225-4BBE-A9F8-646A8A18E20F}"/>
          </ac:graphicFrameMkLst>
        </pc:graphicFrameChg>
      </pc:sldChg>
      <pc:sldChg chg="modSp">
        <pc:chgData name="shikha soneji" userId="90d561500411375a" providerId="LiveId" clId="{366AC980-A93C-4775-87FB-BFFAC0EC0BB8}" dt="2019-04-26T04:10:51.111" v="1160" actId="20577"/>
        <pc:sldMkLst>
          <pc:docMk/>
          <pc:sldMk cId="4005114896" sldId="275"/>
        </pc:sldMkLst>
        <pc:spChg chg="mod">
          <ac:chgData name="shikha soneji" userId="90d561500411375a" providerId="LiveId" clId="{366AC980-A93C-4775-87FB-BFFAC0EC0BB8}" dt="2019-04-26T04:10:51.111" v="1160" actId="20577"/>
          <ac:spMkLst>
            <pc:docMk/>
            <pc:sldMk cId="4005114896" sldId="275"/>
            <ac:spMk id="3" creationId="{F0E82BFC-603B-4E25-A441-8AC2C58D34C8}"/>
          </ac:spMkLst>
        </pc:spChg>
      </pc:sldChg>
      <pc:sldChg chg="modSp">
        <pc:chgData name="shikha soneji" userId="90d561500411375a" providerId="LiveId" clId="{366AC980-A93C-4775-87FB-BFFAC0EC0BB8}" dt="2019-04-26T04:15:35.621" v="1314"/>
        <pc:sldMkLst>
          <pc:docMk/>
          <pc:sldMk cId="2057261506" sldId="276"/>
        </pc:sldMkLst>
        <pc:spChg chg="mod">
          <ac:chgData name="shikha soneji" userId="90d561500411375a" providerId="LiveId" clId="{366AC980-A93C-4775-87FB-BFFAC0EC0BB8}" dt="2019-04-26T04:15:35.621" v="1314"/>
          <ac:spMkLst>
            <pc:docMk/>
            <pc:sldMk cId="2057261506" sldId="276"/>
            <ac:spMk id="3" creationId="{C980CAD2-7AD3-4628-B3C4-C0D7BF5187DC}"/>
          </ac:spMkLst>
        </pc:spChg>
      </pc:sldChg>
      <pc:sldChg chg="addSp delSp modSp del">
        <pc:chgData name="shikha soneji" userId="90d561500411375a" providerId="LiveId" clId="{366AC980-A93C-4775-87FB-BFFAC0EC0BB8}" dt="2019-04-26T16:24:27.712" v="2813" actId="2696"/>
        <pc:sldMkLst>
          <pc:docMk/>
          <pc:sldMk cId="2009027710" sldId="277"/>
        </pc:sldMkLst>
        <pc:spChg chg="mod">
          <ac:chgData name="shikha soneji" userId="90d561500411375a" providerId="LiveId" clId="{366AC980-A93C-4775-87FB-BFFAC0EC0BB8}" dt="2019-04-26T04:15:40.757" v="1315"/>
          <ac:spMkLst>
            <pc:docMk/>
            <pc:sldMk cId="2009027710" sldId="277"/>
            <ac:spMk id="3" creationId="{11BB89A8-37FB-47A5-A7D3-A7CBC85A8E41}"/>
          </ac:spMkLst>
        </pc:spChg>
        <pc:graphicFrameChg chg="add del mod">
          <ac:chgData name="shikha soneji" userId="90d561500411375a" providerId="LiveId" clId="{366AC980-A93C-4775-87FB-BFFAC0EC0BB8}" dt="2019-04-26T16:13:29.557" v="2484"/>
          <ac:graphicFrameMkLst>
            <pc:docMk/>
            <pc:sldMk cId="2009027710" sldId="277"/>
            <ac:graphicFrameMk id="4" creationId="{01B4E7B2-1249-44A9-899C-39DF1F48D8FB}"/>
          </ac:graphicFrameMkLst>
        </pc:graphicFrameChg>
        <pc:graphicFrameChg chg="add del mod">
          <ac:chgData name="shikha soneji" userId="90d561500411375a" providerId="LiveId" clId="{366AC980-A93C-4775-87FB-BFFAC0EC0BB8}" dt="2019-04-26T16:18:58.376" v="2642" actId="1032"/>
          <ac:graphicFrameMkLst>
            <pc:docMk/>
            <pc:sldMk cId="2009027710" sldId="277"/>
            <ac:graphicFrameMk id="5" creationId="{CA6912C6-171B-42F0-B0A3-29EE083A39E6}"/>
          </ac:graphicFrameMkLst>
        </pc:graphicFrameChg>
      </pc:sldChg>
      <pc:sldChg chg="modSp">
        <pc:chgData name="shikha soneji" userId="90d561500411375a" providerId="LiveId" clId="{366AC980-A93C-4775-87FB-BFFAC0EC0BB8}" dt="2019-04-26T04:16:57.016" v="1463" actId="20577"/>
        <pc:sldMkLst>
          <pc:docMk/>
          <pc:sldMk cId="3948512635" sldId="278"/>
        </pc:sldMkLst>
        <pc:spChg chg="mod">
          <ac:chgData name="shikha soneji" userId="90d561500411375a" providerId="LiveId" clId="{366AC980-A93C-4775-87FB-BFFAC0EC0BB8}" dt="2019-04-26T04:16:57.016" v="1463" actId="20577"/>
          <ac:spMkLst>
            <pc:docMk/>
            <pc:sldMk cId="3948512635" sldId="278"/>
            <ac:spMk id="3" creationId="{B5CF1A6A-699A-4532-BF40-41D7D6A85416}"/>
          </ac:spMkLst>
        </pc:spChg>
      </pc:sldChg>
      <pc:sldChg chg="modSp">
        <pc:chgData name="shikha soneji" userId="90d561500411375a" providerId="LiveId" clId="{366AC980-A93C-4775-87FB-BFFAC0EC0BB8}" dt="2019-04-26T04:18:08.870" v="1587" actId="20577"/>
        <pc:sldMkLst>
          <pc:docMk/>
          <pc:sldMk cId="1894369825" sldId="279"/>
        </pc:sldMkLst>
        <pc:spChg chg="mod">
          <ac:chgData name="shikha soneji" userId="90d561500411375a" providerId="LiveId" clId="{366AC980-A93C-4775-87FB-BFFAC0EC0BB8}" dt="2019-04-26T04:18:08.870" v="1587" actId="20577"/>
          <ac:spMkLst>
            <pc:docMk/>
            <pc:sldMk cId="1894369825" sldId="279"/>
            <ac:spMk id="3" creationId="{B2AFAFD6-EB27-4A3C-9605-6F79EB1BD8F7}"/>
          </ac:spMkLst>
        </pc:spChg>
      </pc:sldChg>
      <pc:sldChg chg="modSp">
        <pc:chgData name="shikha soneji" userId="90d561500411375a" providerId="LiveId" clId="{366AC980-A93C-4775-87FB-BFFAC0EC0BB8}" dt="2019-04-26T04:18:18.466" v="1609" actId="20577"/>
        <pc:sldMkLst>
          <pc:docMk/>
          <pc:sldMk cId="3523892746" sldId="280"/>
        </pc:sldMkLst>
        <pc:spChg chg="mod">
          <ac:chgData name="shikha soneji" userId="90d561500411375a" providerId="LiveId" clId="{366AC980-A93C-4775-87FB-BFFAC0EC0BB8}" dt="2019-04-26T04:18:18.466" v="1609" actId="20577"/>
          <ac:spMkLst>
            <pc:docMk/>
            <pc:sldMk cId="3523892746" sldId="280"/>
            <ac:spMk id="3" creationId="{6545798B-A9E1-458A-B155-3B14B9940FDC}"/>
          </ac:spMkLst>
        </pc:spChg>
      </pc:sldChg>
      <pc:sldChg chg="addSp delSp modSp add">
        <pc:chgData name="shikha soneji" userId="90d561500411375a" providerId="LiveId" clId="{366AC980-A93C-4775-87FB-BFFAC0EC0BB8}" dt="2019-04-26T16:59:40.086" v="2874" actId="1076"/>
        <pc:sldMkLst>
          <pc:docMk/>
          <pc:sldMk cId="479203344" sldId="281"/>
        </pc:sldMkLst>
        <pc:spChg chg="add del">
          <ac:chgData name="shikha soneji" userId="90d561500411375a" providerId="LiveId" clId="{366AC980-A93C-4775-87FB-BFFAC0EC0BB8}" dt="2019-04-26T16:16:59.805" v="2623" actId="478"/>
          <ac:spMkLst>
            <pc:docMk/>
            <pc:sldMk cId="479203344" sldId="281"/>
            <ac:spMk id="2" creationId="{4DCBE868-D89D-4E14-886A-CF4ACEC98E7C}"/>
          </ac:spMkLst>
        </pc:spChg>
        <pc:spChg chg="del">
          <ac:chgData name="shikha soneji" userId="90d561500411375a" providerId="LiveId" clId="{366AC980-A93C-4775-87FB-BFFAC0EC0BB8}" dt="2019-04-26T16:13:35.153" v="2486"/>
          <ac:spMkLst>
            <pc:docMk/>
            <pc:sldMk cId="479203344" sldId="281"/>
            <ac:spMk id="3" creationId="{71333080-EC78-47CD-9267-75CC884D97B0}"/>
          </ac:spMkLst>
        </pc:spChg>
        <pc:spChg chg="add del mod">
          <ac:chgData name="shikha soneji" userId="90d561500411375a" providerId="LiveId" clId="{366AC980-A93C-4775-87FB-BFFAC0EC0BB8}" dt="2019-04-26T16:15:35.010" v="2551" actId="478"/>
          <ac:spMkLst>
            <pc:docMk/>
            <pc:sldMk cId="479203344" sldId="281"/>
            <ac:spMk id="6" creationId="{AD1B3AD4-EAD8-45D0-878E-69CCEC0EB1E0}"/>
          </ac:spMkLst>
        </pc:spChg>
        <pc:spChg chg="add del mod">
          <ac:chgData name="shikha soneji" userId="90d561500411375a" providerId="LiveId" clId="{366AC980-A93C-4775-87FB-BFFAC0EC0BB8}" dt="2019-04-26T16:18:10.116" v="2640" actId="478"/>
          <ac:spMkLst>
            <pc:docMk/>
            <pc:sldMk cId="479203344" sldId="281"/>
            <ac:spMk id="7" creationId="{93BFAEAA-64DC-4EF2-B13D-952433F33236}"/>
          </ac:spMkLst>
        </pc:spChg>
        <pc:spChg chg="add del mod">
          <ac:chgData name="shikha soneji" userId="90d561500411375a" providerId="LiveId" clId="{366AC980-A93C-4775-87FB-BFFAC0EC0BB8}" dt="2019-04-26T16:16:26.917" v="2613"/>
          <ac:spMkLst>
            <pc:docMk/>
            <pc:sldMk cId="479203344" sldId="281"/>
            <ac:spMk id="8" creationId="{8AD47AD3-C279-4AC4-BA26-80D361CB47FE}"/>
          </ac:spMkLst>
        </pc:spChg>
        <pc:spChg chg="add del mod">
          <ac:chgData name="shikha soneji" userId="90d561500411375a" providerId="LiveId" clId="{366AC980-A93C-4775-87FB-BFFAC0EC0BB8}" dt="2019-04-26T16:16:53.639" v="2621"/>
          <ac:spMkLst>
            <pc:docMk/>
            <pc:sldMk cId="479203344" sldId="281"/>
            <ac:spMk id="9" creationId="{FE92CBAE-7F41-47D8-9E44-3F9CD6DDFB13}"/>
          </ac:spMkLst>
        </pc:spChg>
        <pc:spChg chg="add del mod">
          <ac:chgData name="shikha soneji" userId="90d561500411375a" providerId="LiveId" clId="{366AC980-A93C-4775-87FB-BFFAC0EC0BB8}" dt="2019-04-26T16:25:45.200" v="2850" actId="478"/>
          <ac:spMkLst>
            <pc:docMk/>
            <pc:sldMk cId="479203344" sldId="281"/>
            <ac:spMk id="12" creationId="{37D2A655-8AB7-40D6-B2EA-CBC0B5829E2A}"/>
          </ac:spMkLst>
        </pc:spChg>
        <pc:spChg chg="add mod">
          <ac:chgData name="shikha soneji" userId="90d561500411375a" providerId="LiveId" clId="{366AC980-A93C-4775-87FB-BFFAC0EC0BB8}" dt="2019-04-26T16:59:40.086" v="2874" actId="1076"/>
          <ac:spMkLst>
            <pc:docMk/>
            <pc:sldMk cId="479203344" sldId="281"/>
            <ac:spMk id="13" creationId="{A221AEDC-29F4-490E-821A-95CC9A31C209}"/>
          </ac:spMkLst>
        </pc:spChg>
        <pc:graphicFrameChg chg="add del mod">
          <ac:chgData name="shikha soneji" userId="90d561500411375a" providerId="LiveId" clId="{366AC980-A93C-4775-87FB-BFFAC0EC0BB8}" dt="2019-04-26T16:15:29.531" v="2549" actId="478"/>
          <ac:graphicFrameMkLst>
            <pc:docMk/>
            <pc:sldMk cId="479203344" sldId="281"/>
            <ac:graphicFrameMk id="4" creationId="{34150308-2A0C-4AFC-92B2-72047CAB2269}"/>
          </ac:graphicFrameMkLst>
        </pc:graphicFrameChg>
        <pc:graphicFrameChg chg="add del mod">
          <ac:chgData name="shikha soneji" userId="90d561500411375a" providerId="LiveId" clId="{366AC980-A93C-4775-87FB-BFFAC0EC0BB8}" dt="2019-04-26T16:18:07.834" v="2639" actId="478"/>
          <ac:graphicFrameMkLst>
            <pc:docMk/>
            <pc:sldMk cId="479203344" sldId="281"/>
            <ac:graphicFrameMk id="5" creationId="{457B866B-8282-413A-A819-5C962A5F36AD}"/>
          </ac:graphicFrameMkLst>
        </pc:graphicFrameChg>
        <pc:graphicFrameChg chg="add mod">
          <ac:chgData name="shikha soneji" userId="90d561500411375a" providerId="LiveId" clId="{366AC980-A93C-4775-87FB-BFFAC0EC0BB8}" dt="2019-04-26T16:59:30.618" v="2873" actId="313"/>
          <ac:graphicFrameMkLst>
            <pc:docMk/>
            <pc:sldMk cId="479203344" sldId="281"/>
            <ac:graphicFrameMk id="10" creationId="{365178C2-32FD-4747-A886-EC42A49EE59B}"/>
          </ac:graphicFrameMkLst>
        </pc:graphicFrameChg>
        <pc:graphicFrameChg chg="add del mod">
          <ac:chgData name="shikha soneji" userId="90d561500411375a" providerId="LiveId" clId="{366AC980-A93C-4775-87FB-BFFAC0EC0BB8}" dt="2019-04-26T16:23:07.385" v="2809" actId="478"/>
          <ac:graphicFrameMkLst>
            <pc:docMk/>
            <pc:sldMk cId="479203344" sldId="281"/>
            <ac:graphicFrameMk id="11" creationId="{700A87A4-1088-40D1-BE70-9DFCE40EA5B3}"/>
          </ac:graphicFrameMkLst>
        </pc:graphicFrameChg>
      </pc:sldChg>
      <pc:sldChg chg="modSp add del">
        <pc:chgData name="shikha soneji" userId="90d561500411375a" providerId="LiveId" clId="{366AC980-A93C-4775-87FB-BFFAC0EC0BB8}" dt="2019-04-26T19:41:54.976" v="3733" actId="2696"/>
        <pc:sldMkLst>
          <pc:docMk/>
          <pc:sldMk cId="1120108121" sldId="282"/>
        </pc:sldMkLst>
        <pc:spChg chg="mod">
          <ac:chgData name="shikha soneji" userId="90d561500411375a" providerId="LiveId" clId="{366AC980-A93C-4775-87FB-BFFAC0EC0BB8}" dt="2019-04-26T19:41:18.858" v="3687" actId="20577"/>
          <ac:spMkLst>
            <pc:docMk/>
            <pc:sldMk cId="1120108121" sldId="282"/>
            <ac:spMk id="2" creationId="{EF43BD13-475E-4F07-8B6A-82FB755CAEF5}"/>
          </ac:spMkLst>
        </pc:spChg>
        <pc:spChg chg="mod">
          <ac:chgData name="shikha soneji" userId="90d561500411375a" providerId="LiveId" clId="{366AC980-A93C-4775-87FB-BFFAC0EC0BB8}" dt="2019-04-26T19:41:49.566" v="3729" actId="27636"/>
          <ac:spMkLst>
            <pc:docMk/>
            <pc:sldMk cId="1120108121" sldId="282"/>
            <ac:spMk id="3" creationId="{BB511D6B-4304-41DF-B7C5-C71A8AE93EF4}"/>
          </ac:spMkLst>
        </pc:spChg>
      </pc:sldChg>
      <pc:sldChg chg="modSp add">
        <pc:chgData name="shikha soneji" userId="90d561500411375a" providerId="LiveId" clId="{366AC980-A93C-4775-87FB-BFFAC0EC0BB8}" dt="2019-04-26T19:41:59.350" v="3747" actId="20577"/>
        <pc:sldMkLst>
          <pc:docMk/>
          <pc:sldMk cId="995385064" sldId="283"/>
        </pc:sldMkLst>
        <pc:spChg chg="mod">
          <ac:chgData name="shikha soneji" userId="90d561500411375a" providerId="LiveId" clId="{366AC980-A93C-4775-87FB-BFFAC0EC0BB8}" dt="2019-04-26T19:41:59.350" v="3747" actId="20577"/>
          <ac:spMkLst>
            <pc:docMk/>
            <pc:sldMk cId="995385064" sldId="283"/>
            <ac:spMk id="2" creationId="{F7A2B521-618C-43AB-91EB-3484E30281D3}"/>
          </ac:spMkLst>
        </pc:spChg>
        <pc:spChg chg="mod">
          <ac:chgData name="shikha soneji" userId="90d561500411375a" providerId="LiveId" clId="{366AC980-A93C-4775-87FB-BFFAC0EC0BB8}" dt="2019-04-26T19:41:52.586" v="3732" actId="27636"/>
          <ac:spMkLst>
            <pc:docMk/>
            <pc:sldMk cId="995385064" sldId="283"/>
            <ac:spMk id="3" creationId="{C9FD7E26-1E7D-4326-B639-5CFBC44BE88A}"/>
          </ac:spMkLst>
        </pc:spChg>
        <pc:spChg chg="mod">
          <ac:chgData name="shikha soneji" userId="90d561500411375a" providerId="LiveId" clId="{366AC980-A93C-4775-87FB-BFFAC0EC0BB8}" dt="2019-04-26T19:41:52.580" v="3731" actId="27636"/>
          <ac:spMkLst>
            <pc:docMk/>
            <pc:sldMk cId="995385064" sldId="283"/>
            <ac:spMk id="4" creationId="{3AD92766-B06D-4ED5-8001-E0102805C960}"/>
          </ac:spMkLst>
        </pc:spChg>
      </pc:sldChg>
      <pc:sldChg chg="modSp add">
        <pc:chgData name="shikha soneji" userId="90d561500411375a" providerId="LiveId" clId="{366AC980-A93C-4775-87FB-BFFAC0EC0BB8}" dt="2019-04-26T19:47:53.334" v="3845" actId="20577"/>
        <pc:sldMkLst>
          <pc:docMk/>
          <pc:sldMk cId="2875651942" sldId="284"/>
        </pc:sldMkLst>
        <pc:spChg chg="mod">
          <ac:chgData name="shikha soneji" userId="90d561500411375a" providerId="LiveId" clId="{366AC980-A93C-4775-87FB-BFFAC0EC0BB8}" dt="2019-04-26T19:47:53.334" v="3845" actId="20577"/>
          <ac:spMkLst>
            <pc:docMk/>
            <pc:sldMk cId="2875651942" sldId="284"/>
            <ac:spMk id="2" creationId="{DDDEBACF-2ACE-4056-BADA-1103C1017651}"/>
          </ac:spMkLst>
        </pc:spChg>
      </pc:sldChg>
      <pc:sldChg chg="modSp add">
        <pc:chgData name="shikha soneji" userId="90d561500411375a" providerId="LiveId" clId="{366AC980-A93C-4775-87FB-BFFAC0EC0BB8}" dt="2019-04-26T19:49:31.591" v="3881" actId="20577"/>
        <pc:sldMkLst>
          <pc:docMk/>
          <pc:sldMk cId="2627921079" sldId="285"/>
        </pc:sldMkLst>
        <pc:spChg chg="mod">
          <ac:chgData name="shikha soneji" userId="90d561500411375a" providerId="LiveId" clId="{366AC980-A93C-4775-87FB-BFFAC0EC0BB8}" dt="2019-04-26T19:49:31.591" v="3881" actId="20577"/>
          <ac:spMkLst>
            <pc:docMk/>
            <pc:sldMk cId="2627921079" sldId="285"/>
            <ac:spMk id="2" creationId="{11A10D8C-373B-4A18-8094-C2AA69CB4D1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3.2589494262137808E-2"/>
          <c:y val="0"/>
          <c:w val="0.96741050573786225"/>
          <c:h val="0.90617757173078683"/>
        </c:manualLayout>
      </c:layout>
      <c:barChart>
        <c:barDir val="col"/>
        <c:grouping val="clustered"/>
        <c:varyColors val="0"/>
        <c:ser>
          <c:idx val="0"/>
          <c:order val="0"/>
          <c:spPr>
            <a:gradFill>
              <a:gsLst>
                <a:gs pos="0">
                  <a:schemeClr val="accent6"/>
                </a:gs>
                <a:gs pos="100000">
                  <a:schemeClr val="accent6">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Sheet1!$A$1:$A$3</c:f>
              <c:strCache>
                <c:ptCount val="3"/>
                <c:pt idx="0">
                  <c:v>Add more than 1 person for 1 account</c:v>
                </c:pt>
                <c:pt idx="1">
                  <c:v>Category to have drop-down</c:v>
                </c:pt>
                <c:pt idx="2">
                  <c:v>Make a bar chart ahowing monthly expenses</c:v>
                </c:pt>
              </c:strCache>
            </c:strRef>
          </c:cat>
          <c:val>
            <c:numRef>
              <c:f>Sheet1!$B$1:$B$3</c:f>
              <c:numCache>
                <c:formatCode>General</c:formatCode>
                <c:ptCount val="3"/>
                <c:pt idx="0">
                  <c:v>4</c:v>
                </c:pt>
                <c:pt idx="1">
                  <c:v>3</c:v>
                </c:pt>
                <c:pt idx="2">
                  <c:v>2</c:v>
                </c:pt>
              </c:numCache>
            </c:numRef>
          </c:val>
          <c:extLst>
            <c:ext xmlns:c16="http://schemas.microsoft.com/office/drawing/2014/chart" uri="{C3380CC4-5D6E-409C-BE32-E72D297353CC}">
              <c16:uniqueId val="{00000000-097A-4B1C-8611-1FB37AB2DA65}"/>
            </c:ext>
          </c:extLst>
        </c:ser>
        <c:dLbls>
          <c:dLblPos val="inEnd"/>
          <c:showLegendKey val="0"/>
          <c:showVal val="1"/>
          <c:showCatName val="0"/>
          <c:showSerName val="0"/>
          <c:showPercent val="0"/>
          <c:showBubbleSize val="0"/>
        </c:dLbls>
        <c:gapWidth val="41"/>
        <c:axId val="535659272"/>
        <c:axId val="535658616"/>
      </c:barChart>
      <c:catAx>
        <c:axId val="5356592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535658616"/>
        <c:crosses val="autoZero"/>
        <c:auto val="1"/>
        <c:lblAlgn val="ctr"/>
        <c:lblOffset val="100"/>
        <c:noMultiLvlLbl val="0"/>
      </c:catAx>
      <c:valAx>
        <c:axId val="535658616"/>
        <c:scaling>
          <c:orientation val="minMax"/>
        </c:scaling>
        <c:delete val="1"/>
        <c:axPos val="l"/>
        <c:numFmt formatCode="General" sourceLinked="1"/>
        <c:majorTickMark val="none"/>
        <c:minorTickMark val="none"/>
        <c:tickLblPos val="nextTo"/>
        <c:crossAx val="5356592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Sheet1!$A$1:$A$5</cx:f>
        <cx:lvl ptCount="5">
          <cx:pt idx="0">Easy to Learn</cx:pt>
          <cx:pt idx="1">Effective</cx:pt>
          <cx:pt idx="2">Efficient</cx:pt>
          <cx:pt idx="3">Error Tolerant</cx:pt>
          <cx:pt idx="4">Engaging</cx:pt>
        </cx:lvl>
      </cx:strDim>
      <cx:numDim type="size">
        <cx:f>Sheet1!$B$1:$B$5</cx:f>
        <cx:lvl ptCount="5" formatCode="General">
          <cx:pt idx="0">60</cx:pt>
          <cx:pt idx="1">40</cx:pt>
          <cx:pt idx="2">30</cx:pt>
          <cx:pt idx="3">30</cx:pt>
          <cx:pt idx="4">45</cx:pt>
        </cx:lvl>
      </cx:numDim>
    </cx:data>
  </cx:chartData>
  <cx:chart>
    <cx:title pos="t" align="ctr" overlay="0">
      <cx:txPr>
        <a:bodyPr spcFirstLastPara="1" vertOverflow="ellipsis" horzOverflow="overflow" wrap="square" lIns="0" tIns="0" rIns="0" bIns="0" anchor="ctr" anchorCtr="1"/>
        <a:lstStyle/>
        <a:p>
          <a:pPr algn="ctr" rtl="0">
            <a:defRPr/>
          </a:pPr>
          <a:endParaRPr lang="en-US" sz="1400" b="0" i="0" u="none" strike="noStrike" baseline="0">
            <a:solidFill>
              <a:sysClr val="windowText" lastClr="000000">
                <a:lumMod val="65000"/>
                <a:lumOff val="35000"/>
              </a:sysClr>
            </a:solidFill>
            <a:latin typeface="Calibri" panose="020F0502020204030204"/>
          </a:endParaRPr>
        </a:p>
      </cx:txPr>
    </cx:title>
    <cx:plotArea>
      <cx:plotAreaRegion>
        <cx:series layoutId="sunburst" uniqueId="{D4F4D7A2-2A82-495B-B3E0-57274B53B7CA}">
          <cx:dataLabels pos="ctr">
            <cx:visibility seriesName="0" categoryName="1" value="0"/>
          </cx:dataLabels>
          <cx:dataId val="0"/>
        </cx:series>
      </cx:plotAreaRegion>
    </cx:plotArea>
    <cx:legend pos="b"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Sheet1!$A$1:$A$4</cx:f>
        <cx:lvl ptCount="4">
          <cx:pt idx="0">UI should be more attractive</cx:pt>
          <cx:pt idx="1">Sub-Categories should be drop down</cx:pt>
          <cx:pt idx="2">Images should not be static</cx:pt>
          <cx:pt idx="3">Pie chart should show the % of my expenses</cx:pt>
        </cx:lvl>
      </cx:strDim>
      <cx:numDim type="val">
        <cx:f>Sheet1!$B$1:$B$4</cx:f>
        <cx:lvl ptCount="4" formatCode="General">
          <cx:pt idx="0">10</cx:pt>
          <cx:pt idx="1">8</cx:pt>
          <cx:pt idx="2">4</cx:pt>
          <cx:pt idx="3">3</cx:pt>
        </cx:lvl>
      </cx:numDim>
    </cx:data>
  </cx:chartData>
  <cx:chart>
    <cx:title pos="t" align="ctr" overlay="0">
      <cx:txPr>
        <a:bodyPr spcFirstLastPara="1" vertOverflow="ellipsis" horzOverflow="overflow" wrap="square" lIns="0" tIns="0" rIns="0" bIns="0" anchor="ctr" anchorCtr="1"/>
        <a:lstStyle/>
        <a:p>
          <a:pPr algn="ctr" rtl="0">
            <a:defRPr/>
          </a:pPr>
          <a:endParaRPr lang="en-US" sz="1800" b="1" i="0" u="none" strike="noStrike" baseline="0">
            <a:solidFill>
              <a:sysClr val="windowText" lastClr="000000">
                <a:lumMod val="75000"/>
                <a:lumOff val="25000"/>
              </a:sysClr>
            </a:solidFill>
            <a:latin typeface="Calibri" panose="020F0502020204030204"/>
          </a:endParaRPr>
        </a:p>
      </cx:txPr>
    </cx:title>
    <cx:plotArea>
      <cx:plotAreaRegion>
        <cx:series layoutId="funnel" uniqueId="{EEDAF3F1-6E1D-4114-A627-509B5E3508E5}">
          <cx:dataLabels>
            <cx:visibility seriesName="0" categoryName="0" value="1"/>
          </cx:dataLabels>
          <cx:dataId val="0"/>
        </cx:series>
      </cx:plotAreaRegion>
      <cx:axis id="0">
        <cx:catScaling gapWidth="0.150000006"/>
        <cx:tickLabels/>
      </cx:axis>
    </cx:plotArea>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388">
  <cs:axisTitle>
    <cs:lnRef idx="0"/>
    <cs:fillRef idx="0"/>
    <cs:effectRef idx="0"/>
    <cs:fontRef idx="minor">
      <a:schemeClr val="dk1">
        <a:lumMod val="65000"/>
        <a:lumOff val="35000"/>
      </a:schemeClr>
    </cs:fontRef>
    <cs:defRPr sz="900"/>
  </cs:axisTitle>
  <cs:categoryAxis>
    <cs:lnRef idx="0"/>
    <cs:fillRef idx="0"/>
    <cs:effectRef idx="0"/>
    <cs:fontRef idx="minor">
      <a:schemeClr val="dk1">
        <a:lumMod val="65000"/>
        <a:lumOff val="35000"/>
      </a:schemeClr>
    </cs:fontRef>
    <cs:defRPr sz="9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cs:chartArea>
  <cs:dataLabel>
    <cs:lnRef idx="0"/>
    <cs:fillRef idx="0"/>
    <cs:effectRef idx="0"/>
    <cs:fontRef idx="minor">
      <a:schemeClr val="lt1"/>
    </cs:fontRef>
    <cs:defRPr sz="900" b="1"/>
    <cs:bodyPr lIns="38100" tIns="19050" rIns="38100" bIns="19050">
      <a:spAutoFit/>
    </cs:bodyPr>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ln w="9525">
        <a:solidFill>
          <a:schemeClr val="lt1"/>
        </a:solidFill>
      </a:ln>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65000"/>
        <a:lumOff val="35000"/>
      </a:schemeClr>
    </cs:fontRef>
    <cs:defRPr sz="1800" b="1"/>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424">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4-26T21:54:05.057" idx="1">
    <p:pos x="7644" y="48"/>
    <p:text>Change the typo in the third bar: ahowing --&gt; showing</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4-26T21:54:05.057" idx="1">
    <p:pos x="7644" y="48"/>
    <p:text>Change the typo in the third bar: ahowing --&gt; showing</p:text>
    <p:extLst>
      <p:ext uri="{C676402C-5697-4E1C-873F-D02D1690AC5C}">
        <p15:threadingInfo xmlns:p15="http://schemas.microsoft.com/office/powerpoint/2012/main" timeZoneBias="240"/>
      </p:ext>
    </p:extLst>
  </p:cm>
</p:cmLst>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D22BE9-E964-4712-B70A-E75CFCA9462B}"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722B1BD-ABA1-46D7-A2C6-5ED17A5E297B}">
      <dgm:prSet/>
      <dgm:spPr/>
      <dgm:t>
        <a:bodyPr/>
        <a:lstStyle/>
        <a:p>
          <a:pPr>
            <a:lnSpc>
              <a:spcPct val="100000"/>
            </a:lnSpc>
          </a:pPr>
          <a:r>
            <a:rPr lang="en-US"/>
            <a:t>Budgeting is the process of creating a plan to spend one’s money and this spending plan is called a budget. </a:t>
          </a:r>
        </a:p>
      </dgm:t>
    </dgm:pt>
    <dgm:pt modelId="{F2D873C5-74D6-4FAA-9897-9105D4B139FB}" type="parTrans" cxnId="{70D7CFB0-263C-41C8-A8B2-DD7E5A56E319}">
      <dgm:prSet/>
      <dgm:spPr/>
      <dgm:t>
        <a:bodyPr/>
        <a:lstStyle/>
        <a:p>
          <a:endParaRPr lang="en-US"/>
        </a:p>
      </dgm:t>
    </dgm:pt>
    <dgm:pt modelId="{73502AB4-745A-4816-A0C5-CE68078B2B01}" type="sibTrans" cxnId="{70D7CFB0-263C-41C8-A8B2-DD7E5A56E319}">
      <dgm:prSet/>
      <dgm:spPr/>
      <dgm:t>
        <a:bodyPr/>
        <a:lstStyle/>
        <a:p>
          <a:endParaRPr lang="en-US"/>
        </a:p>
      </dgm:t>
    </dgm:pt>
    <dgm:pt modelId="{D2839CBC-42A3-4DEE-8A5B-1A9E9E0F9EB5}">
      <dgm:prSet/>
      <dgm:spPr/>
      <dgm:t>
        <a:bodyPr/>
        <a:lstStyle/>
        <a:p>
          <a:pPr>
            <a:lnSpc>
              <a:spcPct val="100000"/>
            </a:lnSpc>
          </a:pPr>
          <a:r>
            <a:rPr lang="en-US"/>
            <a:t>Creating this spending plan allows to determine in advance whether there is enough money to do the things needed to be done.</a:t>
          </a:r>
        </a:p>
      </dgm:t>
    </dgm:pt>
    <dgm:pt modelId="{06BF8CCB-7D6E-423A-A1D1-5DEEE6B0728C}" type="parTrans" cxnId="{69F65B88-654B-4191-97D6-5BD895FF117C}">
      <dgm:prSet/>
      <dgm:spPr/>
      <dgm:t>
        <a:bodyPr/>
        <a:lstStyle/>
        <a:p>
          <a:endParaRPr lang="en-US"/>
        </a:p>
      </dgm:t>
    </dgm:pt>
    <dgm:pt modelId="{674E963E-B979-44DA-B8B8-C6A083300D8A}" type="sibTrans" cxnId="{69F65B88-654B-4191-97D6-5BD895FF117C}">
      <dgm:prSet/>
      <dgm:spPr/>
      <dgm:t>
        <a:bodyPr/>
        <a:lstStyle/>
        <a:p>
          <a:endParaRPr lang="en-US"/>
        </a:p>
      </dgm:t>
    </dgm:pt>
    <dgm:pt modelId="{4A70E530-2491-4B33-AD34-E69AC6A0361B}">
      <dgm:prSet/>
      <dgm:spPr/>
      <dgm:t>
        <a:bodyPr/>
        <a:lstStyle/>
        <a:p>
          <a:pPr>
            <a:lnSpc>
              <a:spcPct val="100000"/>
            </a:lnSpc>
          </a:pPr>
          <a:r>
            <a:rPr lang="en-US"/>
            <a:t>Budget Tracker will help to track the budget categories, budget plan for each month and actual expenses. </a:t>
          </a:r>
        </a:p>
      </dgm:t>
    </dgm:pt>
    <dgm:pt modelId="{B14BA0D8-3E7C-49B4-98A9-E2C679B03075}" type="parTrans" cxnId="{654B7A02-CD0E-49F6-9F14-29DC7ACD6E93}">
      <dgm:prSet/>
      <dgm:spPr/>
      <dgm:t>
        <a:bodyPr/>
        <a:lstStyle/>
        <a:p>
          <a:endParaRPr lang="en-US"/>
        </a:p>
      </dgm:t>
    </dgm:pt>
    <dgm:pt modelId="{D964F266-B37F-407A-A5CA-F6C62A999B2F}" type="sibTrans" cxnId="{654B7A02-CD0E-49F6-9F14-29DC7ACD6E93}">
      <dgm:prSet/>
      <dgm:spPr/>
      <dgm:t>
        <a:bodyPr/>
        <a:lstStyle/>
        <a:p>
          <a:endParaRPr lang="en-US"/>
        </a:p>
      </dgm:t>
    </dgm:pt>
    <dgm:pt modelId="{2832D280-2E11-43DE-9432-8FC13F07E1FD}">
      <dgm:prSet/>
      <dgm:spPr/>
      <dgm:t>
        <a:bodyPr/>
        <a:lstStyle/>
        <a:p>
          <a:pPr>
            <a:lnSpc>
              <a:spcPct val="100000"/>
            </a:lnSpc>
          </a:pPr>
          <a:endParaRPr lang="en-US" dirty="0"/>
        </a:p>
      </dgm:t>
    </dgm:pt>
    <dgm:pt modelId="{9AC0E1FF-7F22-4E6D-8D24-8C5E0177B981}" type="parTrans" cxnId="{B3F31241-B340-4AB6-A379-E1D8A838FE2C}">
      <dgm:prSet/>
      <dgm:spPr/>
      <dgm:t>
        <a:bodyPr/>
        <a:lstStyle/>
        <a:p>
          <a:endParaRPr lang="en-US"/>
        </a:p>
      </dgm:t>
    </dgm:pt>
    <dgm:pt modelId="{7E66AA77-FB20-4A25-A69A-D1C405C8A7E0}" type="sibTrans" cxnId="{B3F31241-B340-4AB6-A379-E1D8A838FE2C}">
      <dgm:prSet/>
      <dgm:spPr/>
      <dgm:t>
        <a:bodyPr/>
        <a:lstStyle/>
        <a:p>
          <a:endParaRPr lang="en-US"/>
        </a:p>
      </dgm:t>
    </dgm:pt>
    <dgm:pt modelId="{4A0E227E-3FF9-4032-B19C-752EC88159FA}" type="pres">
      <dgm:prSet presAssocID="{22D22BE9-E964-4712-B70A-E75CFCA9462B}" presName="vert0" presStyleCnt="0">
        <dgm:presLayoutVars>
          <dgm:dir/>
          <dgm:animOne val="branch"/>
          <dgm:animLvl val="lvl"/>
        </dgm:presLayoutVars>
      </dgm:prSet>
      <dgm:spPr/>
    </dgm:pt>
    <dgm:pt modelId="{ADB53F6A-582C-4948-95C4-86B3C3713A8B}" type="pres">
      <dgm:prSet presAssocID="{F722B1BD-ABA1-46D7-A2C6-5ED17A5E297B}" presName="thickLine" presStyleLbl="alignNode1" presStyleIdx="0" presStyleCnt="4"/>
      <dgm:spPr/>
    </dgm:pt>
    <dgm:pt modelId="{271D180C-0FCB-4D0B-9F2B-0FE4FFC998FF}" type="pres">
      <dgm:prSet presAssocID="{F722B1BD-ABA1-46D7-A2C6-5ED17A5E297B}" presName="horz1" presStyleCnt="0"/>
      <dgm:spPr/>
    </dgm:pt>
    <dgm:pt modelId="{18A7CCF8-4153-45D3-B4F4-BD8CB4ED9249}" type="pres">
      <dgm:prSet presAssocID="{F722B1BD-ABA1-46D7-A2C6-5ED17A5E297B}" presName="tx1" presStyleLbl="revTx" presStyleIdx="0" presStyleCnt="4"/>
      <dgm:spPr/>
    </dgm:pt>
    <dgm:pt modelId="{D0D7B2DE-653A-4DF5-B8AD-88C4F6673D15}" type="pres">
      <dgm:prSet presAssocID="{F722B1BD-ABA1-46D7-A2C6-5ED17A5E297B}" presName="vert1" presStyleCnt="0"/>
      <dgm:spPr/>
    </dgm:pt>
    <dgm:pt modelId="{20001E20-D360-422B-835B-995477C09D5B}" type="pres">
      <dgm:prSet presAssocID="{D2839CBC-42A3-4DEE-8A5B-1A9E9E0F9EB5}" presName="thickLine" presStyleLbl="alignNode1" presStyleIdx="1" presStyleCnt="4"/>
      <dgm:spPr/>
    </dgm:pt>
    <dgm:pt modelId="{574E7D87-BDEC-4865-A65E-B602DC87EAD3}" type="pres">
      <dgm:prSet presAssocID="{D2839CBC-42A3-4DEE-8A5B-1A9E9E0F9EB5}" presName="horz1" presStyleCnt="0"/>
      <dgm:spPr/>
    </dgm:pt>
    <dgm:pt modelId="{CBECD82E-0D4D-4598-A8B8-593B7420CA8D}" type="pres">
      <dgm:prSet presAssocID="{D2839CBC-42A3-4DEE-8A5B-1A9E9E0F9EB5}" presName="tx1" presStyleLbl="revTx" presStyleIdx="1" presStyleCnt="4"/>
      <dgm:spPr/>
    </dgm:pt>
    <dgm:pt modelId="{32C405AC-DD5C-4C34-80AF-75122BDF3FDC}" type="pres">
      <dgm:prSet presAssocID="{D2839CBC-42A3-4DEE-8A5B-1A9E9E0F9EB5}" presName="vert1" presStyleCnt="0"/>
      <dgm:spPr/>
    </dgm:pt>
    <dgm:pt modelId="{F8B1FC26-1EDF-443B-A509-E8C9EB4F13E9}" type="pres">
      <dgm:prSet presAssocID="{4A70E530-2491-4B33-AD34-E69AC6A0361B}" presName="thickLine" presStyleLbl="alignNode1" presStyleIdx="2" presStyleCnt="4"/>
      <dgm:spPr/>
    </dgm:pt>
    <dgm:pt modelId="{B8ECB34B-E97C-4A80-AE20-467D234FFE0F}" type="pres">
      <dgm:prSet presAssocID="{4A70E530-2491-4B33-AD34-E69AC6A0361B}" presName="horz1" presStyleCnt="0"/>
      <dgm:spPr/>
    </dgm:pt>
    <dgm:pt modelId="{D972FCDF-EAC3-4FC5-81E0-3B1BF951DE02}" type="pres">
      <dgm:prSet presAssocID="{4A70E530-2491-4B33-AD34-E69AC6A0361B}" presName="tx1" presStyleLbl="revTx" presStyleIdx="2" presStyleCnt="4"/>
      <dgm:spPr/>
    </dgm:pt>
    <dgm:pt modelId="{F1292314-B9F0-40EB-BE60-EA877CF5B941}" type="pres">
      <dgm:prSet presAssocID="{4A70E530-2491-4B33-AD34-E69AC6A0361B}" presName="vert1" presStyleCnt="0"/>
      <dgm:spPr/>
    </dgm:pt>
    <dgm:pt modelId="{8E2D3869-FBFF-4937-BF49-592FAFC2DD40}" type="pres">
      <dgm:prSet presAssocID="{2832D280-2E11-43DE-9432-8FC13F07E1FD}" presName="thickLine" presStyleLbl="alignNode1" presStyleIdx="3" presStyleCnt="4"/>
      <dgm:spPr/>
    </dgm:pt>
    <dgm:pt modelId="{8E3F599F-22FB-423D-9174-B255FC10B89E}" type="pres">
      <dgm:prSet presAssocID="{2832D280-2E11-43DE-9432-8FC13F07E1FD}" presName="horz1" presStyleCnt="0"/>
      <dgm:spPr/>
    </dgm:pt>
    <dgm:pt modelId="{0420A917-ACA6-4D99-90ED-EE3FE92F4A21}" type="pres">
      <dgm:prSet presAssocID="{2832D280-2E11-43DE-9432-8FC13F07E1FD}" presName="tx1" presStyleLbl="revTx" presStyleIdx="3" presStyleCnt="4"/>
      <dgm:spPr/>
    </dgm:pt>
    <dgm:pt modelId="{AF4A25DD-DA94-4480-97FB-003E9A105913}" type="pres">
      <dgm:prSet presAssocID="{2832D280-2E11-43DE-9432-8FC13F07E1FD}" presName="vert1" presStyleCnt="0"/>
      <dgm:spPr/>
    </dgm:pt>
  </dgm:ptLst>
  <dgm:cxnLst>
    <dgm:cxn modelId="{654B7A02-CD0E-49F6-9F14-29DC7ACD6E93}" srcId="{22D22BE9-E964-4712-B70A-E75CFCA9462B}" destId="{4A70E530-2491-4B33-AD34-E69AC6A0361B}" srcOrd="2" destOrd="0" parTransId="{B14BA0D8-3E7C-49B4-98A9-E2C679B03075}" sibTransId="{D964F266-B37F-407A-A5CA-F6C62A999B2F}"/>
    <dgm:cxn modelId="{65ADF611-7669-4B64-AE5F-753505A2AAB7}" type="presOf" srcId="{4A70E530-2491-4B33-AD34-E69AC6A0361B}" destId="{D972FCDF-EAC3-4FC5-81E0-3B1BF951DE02}" srcOrd="0" destOrd="0" presId="urn:microsoft.com/office/officeart/2008/layout/LinedList"/>
    <dgm:cxn modelId="{B3F31241-B340-4AB6-A379-E1D8A838FE2C}" srcId="{22D22BE9-E964-4712-B70A-E75CFCA9462B}" destId="{2832D280-2E11-43DE-9432-8FC13F07E1FD}" srcOrd="3" destOrd="0" parTransId="{9AC0E1FF-7F22-4E6D-8D24-8C5E0177B981}" sibTransId="{7E66AA77-FB20-4A25-A69A-D1C405C8A7E0}"/>
    <dgm:cxn modelId="{DEA98A75-C4DD-490F-9FF6-DBD730341C23}" type="presOf" srcId="{2832D280-2E11-43DE-9432-8FC13F07E1FD}" destId="{0420A917-ACA6-4D99-90ED-EE3FE92F4A21}" srcOrd="0" destOrd="0" presId="urn:microsoft.com/office/officeart/2008/layout/LinedList"/>
    <dgm:cxn modelId="{719DE176-4D2C-407C-AD14-AF623A83265C}" type="presOf" srcId="{D2839CBC-42A3-4DEE-8A5B-1A9E9E0F9EB5}" destId="{CBECD82E-0D4D-4598-A8B8-593B7420CA8D}" srcOrd="0" destOrd="0" presId="urn:microsoft.com/office/officeart/2008/layout/LinedList"/>
    <dgm:cxn modelId="{69F65B88-654B-4191-97D6-5BD895FF117C}" srcId="{22D22BE9-E964-4712-B70A-E75CFCA9462B}" destId="{D2839CBC-42A3-4DEE-8A5B-1A9E9E0F9EB5}" srcOrd="1" destOrd="0" parTransId="{06BF8CCB-7D6E-423A-A1D1-5DEEE6B0728C}" sibTransId="{674E963E-B979-44DA-B8B8-C6A083300D8A}"/>
    <dgm:cxn modelId="{70D7CFB0-263C-41C8-A8B2-DD7E5A56E319}" srcId="{22D22BE9-E964-4712-B70A-E75CFCA9462B}" destId="{F722B1BD-ABA1-46D7-A2C6-5ED17A5E297B}" srcOrd="0" destOrd="0" parTransId="{F2D873C5-74D6-4FAA-9897-9105D4B139FB}" sibTransId="{73502AB4-745A-4816-A0C5-CE68078B2B01}"/>
    <dgm:cxn modelId="{7A4DA8B9-F975-44C1-8908-B2256A4C8E20}" type="presOf" srcId="{22D22BE9-E964-4712-B70A-E75CFCA9462B}" destId="{4A0E227E-3FF9-4032-B19C-752EC88159FA}" srcOrd="0" destOrd="0" presId="urn:microsoft.com/office/officeart/2008/layout/LinedList"/>
    <dgm:cxn modelId="{947718BA-A069-4B34-A2FB-F7FEFD35E227}" type="presOf" srcId="{F722B1BD-ABA1-46D7-A2C6-5ED17A5E297B}" destId="{18A7CCF8-4153-45D3-B4F4-BD8CB4ED9249}" srcOrd="0" destOrd="0" presId="urn:microsoft.com/office/officeart/2008/layout/LinedList"/>
    <dgm:cxn modelId="{121307C2-D0BB-407F-9617-0C4D24A41E32}" type="presParOf" srcId="{4A0E227E-3FF9-4032-B19C-752EC88159FA}" destId="{ADB53F6A-582C-4948-95C4-86B3C3713A8B}" srcOrd="0" destOrd="0" presId="urn:microsoft.com/office/officeart/2008/layout/LinedList"/>
    <dgm:cxn modelId="{BD4D6D27-4CCE-451B-8375-949E2DC6C413}" type="presParOf" srcId="{4A0E227E-3FF9-4032-B19C-752EC88159FA}" destId="{271D180C-0FCB-4D0B-9F2B-0FE4FFC998FF}" srcOrd="1" destOrd="0" presId="urn:microsoft.com/office/officeart/2008/layout/LinedList"/>
    <dgm:cxn modelId="{306D421E-D047-4523-BBDB-57107C73852F}" type="presParOf" srcId="{271D180C-0FCB-4D0B-9F2B-0FE4FFC998FF}" destId="{18A7CCF8-4153-45D3-B4F4-BD8CB4ED9249}" srcOrd="0" destOrd="0" presId="urn:microsoft.com/office/officeart/2008/layout/LinedList"/>
    <dgm:cxn modelId="{6B0FE712-22DB-4BE3-B105-D6B7FEE0E9EB}" type="presParOf" srcId="{271D180C-0FCB-4D0B-9F2B-0FE4FFC998FF}" destId="{D0D7B2DE-653A-4DF5-B8AD-88C4F6673D15}" srcOrd="1" destOrd="0" presId="urn:microsoft.com/office/officeart/2008/layout/LinedList"/>
    <dgm:cxn modelId="{9EBF74F1-1831-442D-A8F8-20E98F97DE48}" type="presParOf" srcId="{4A0E227E-3FF9-4032-B19C-752EC88159FA}" destId="{20001E20-D360-422B-835B-995477C09D5B}" srcOrd="2" destOrd="0" presId="urn:microsoft.com/office/officeart/2008/layout/LinedList"/>
    <dgm:cxn modelId="{BD0E78E8-73FF-4B71-AD91-48DEF54A3BEA}" type="presParOf" srcId="{4A0E227E-3FF9-4032-B19C-752EC88159FA}" destId="{574E7D87-BDEC-4865-A65E-B602DC87EAD3}" srcOrd="3" destOrd="0" presId="urn:microsoft.com/office/officeart/2008/layout/LinedList"/>
    <dgm:cxn modelId="{62BBE95A-FF57-4853-9145-8513BA052131}" type="presParOf" srcId="{574E7D87-BDEC-4865-A65E-B602DC87EAD3}" destId="{CBECD82E-0D4D-4598-A8B8-593B7420CA8D}" srcOrd="0" destOrd="0" presId="urn:microsoft.com/office/officeart/2008/layout/LinedList"/>
    <dgm:cxn modelId="{0C1EA3BA-4FC9-49AF-818D-45BF65A4D37B}" type="presParOf" srcId="{574E7D87-BDEC-4865-A65E-B602DC87EAD3}" destId="{32C405AC-DD5C-4C34-80AF-75122BDF3FDC}" srcOrd="1" destOrd="0" presId="urn:microsoft.com/office/officeart/2008/layout/LinedList"/>
    <dgm:cxn modelId="{85C54C78-355E-46C2-AF4E-ECADFC7C1A26}" type="presParOf" srcId="{4A0E227E-3FF9-4032-B19C-752EC88159FA}" destId="{F8B1FC26-1EDF-443B-A509-E8C9EB4F13E9}" srcOrd="4" destOrd="0" presId="urn:microsoft.com/office/officeart/2008/layout/LinedList"/>
    <dgm:cxn modelId="{92CF57CE-B595-4199-9F2F-0509E074277B}" type="presParOf" srcId="{4A0E227E-3FF9-4032-B19C-752EC88159FA}" destId="{B8ECB34B-E97C-4A80-AE20-467D234FFE0F}" srcOrd="5" destOrd="0" presId="urn:microsoft.com/office/officeart/2008/layout/LinedList"/>
    <dgm:cxn modelId="{D4DB46EA-BB6F-4914-B613-CAAD17459A6A}" type="presParOf" srcId="{B8ECB34B-E97C-4A80-AE20-467D234FFE0F}" destId="{D972FCDF-EAC3-4FC5-81E0-3B1BF951DE02}" srcOrd="0" destOrd="0" presId="urn:microsoft.com/office/officeart/2008/layout/LinedList"/>
    <dgm:cxn modelId="{54CCE2A4-B3F6-41CA-9C27-7ADC3081A636}" type="presParOf" srcId="{B8ECB34B-E97C-4A80-AE20-467D234FFE0F}" destId="{F1292314-B9F0-40EB-BE60-EA877CF5B941}" srcOrd="1" destOrd="0" presId="urn:microsoft.com/office/officeart/2008/layout/LinedList"/>
    <dgm:cxn modelId="{46220662-BF80-4299-BAF7-759457BCF0C4}" type="presParOf" srcId="{4A0E227E-3FF9-4032-B19C-752EC88159FA}" destId="{8E2D3869-FBFF-4937-BF49-592FAFC2DD40}" srcOrd="6" destOrd="0" presId="urn:microsoft.com/office/officeart/2008/layout/LinedList"/>
    <dgm:cxn modelId="{94FFB707-CC42-466D-90C2-9795953E07C5}" type="presParOf" srcId="{4A0E227E-3FF9-4032-B19C-752EC88159FA}" destId="{8E3F599F-22FB-423D-9174-B255FC10B89E}" srcOrd="7" destOrd="0" presId="urn:microsoft.com/office/officeart/2008/layout/LinedList"/>
    <dgm:cxn modelId="{B169EDBD-4F72-46CF-A2A4-7AC0E9D094A0}" type="presParOf" srcId="{8E3F599F-22FB-423D-9174-B255FC10B89E}" destId="{0420A917-ACA6-4D99-90ED-EE3FE92F4A21}" srcOrd="0" destOrd="0" presId="urn:microsoft.com/office/officeart/2008/layout/LinedList"/>
    <dgm:cxn modelId="{CD4A209B-B8A4-4E78-8F90-2F7FD4B55D59}" type="presParOf" srcId="{8E3F599F-22FB-423D-9174-B255FC10B89E}" destId="{AF4A25DD-DA94-4480-97FB-003E9A10591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477305-410B-43D7-A54E-982FCC75EE9C}" type="doc">
      <dgm:prSet loTypeId="urn:microsoft.com/office/officeart/2005/8/layout/arrow5" loCatId="relationship" qsTypeId="urn:microsoft.com/office/officeart/2005/8/quickstyle/simple1" qsCatId="simple" csTypeId="urn:microsoft.com/office/officeart/2005/8/colors/colorful1" csCatId="colorful"/>
      <dgm:spPr/>
      <dgm:t>
        <a:bodyPr/>
        <a:lstStyle/>
        <a:p>
          <a:endParaRPr lang="en-US"/>
        </a:p>
      </dgm:t>
    </dgm:pt>
    <dgm:pt modelId="{A376F5D4-7D2B-49EA-B4D0-95298D80068D}">
      <dgm:prSet/>
      <dgm:spPr/>
      <dgm:t>
        <a:bodyPr/>
        <a:lstStyle/>
        <a:p>
          <a:r>
            <a:rPr lang="en-US"/>
            <a:t>By keeping the UI simple </a:t>
          </a:r>
        </a:p>
      </dgm:t>
    </dgm:pt>
    <dgm:pt modelId="{CA03D192-6654-48F4-A552-F77A0C7D63DC}" type="parTrans" cxnId="{3CA7C504-722B-4C1E-8EA7-B5C214DE8105}">
      <dgm:prSet/>
      <dgm:spPr/>
      <dgm:t>
        <a:bodyPr/>
        <a:lstStyle/>
        <a:p>
          <a:endParaRPr lang="en-US"/>
        </a:p>
      </dgm:t>
    </dgm:pt>
    <dgm:pt modelId="{1F1E6C35-6BF6-4B4F-93AE-86DD32FA2751}" type="sibTrans" cxnId="{3CA7C504-722B-4C1E-8EA7-B5C214DE8105}">
      <dgm:prSet/>
      <dgm:spPr/>
      <dgm:t>
        <a:bodyPr/>
        <a:lstStyle/>
        <a:p>
          <a:endParaRPr lang="en-US"/>
        </a:p>
      </dgm:t>
    </dgm:pt>
    <dgm:pt modelId="{84701E67-3A30-49F5-A0C1-A06AB7F8EDE1}">
      <dgm:prSet/>
      <dgm:spPr/>
      <dgm:t>
        <a:bodyPr/>
        <a:lstStyle/>
        <a:p>
          <a:r>
            <a:rPr lang="en-US"/>
            <a:t>Posting short videos of every step for the user to learn </a:t>
          </a:r>
        </a:p>
      </dgm:t>
    </dgm:pt>
    <dgm:pt modelId="{73570870-CADE-4944-86D2-AD11A5F14AA1}" type="parTrans" cxnId="{A4FA6BCD-0003-4562-BA5C-F3703FA728AF}">
      <dgm:prSet/>
      <dgm:spPr/>
      <dgm:t>
        <a:bodyPr/>
        <a:lstStyle/>
        <a:p>
          <a:endParaRPr lang="en-US"/>
        </a:p>
      </dgm:t>
    </dgm:pt>
    <dgm:pt modelId="{06EA8D4A-F85E-4018-8A51-75FF99746DAD}" type="sibTrans" cxnId="{A4FA6BCD-0003-4562-BA5C-F3703FA728AF}">
      <dgm:prSet/>
      <dgm:spPr/>
      <dgm:t>
        <a:bodyPr/>
        <a:lstStyle/>
        <a:p>
          <a:endParaRPr lang="en-US"/>
        </a:p>
      </dgm:t>
    </dgm:pt>
    <dgm:pt modelId="{6C9FFBA4-28D9-4F03-9C76-D2E482CE70AE}">
      <dgm:prSet/>
      <dgm:spPr/>
      <dgm:t>
        <a:bodyPr/>
        <a:lstStyle/>
        <a:p>
          <a:r>
            <a:rPr lang="en-US"/>
            <a:t>Affordable buttons</a:t>
          </a:r>
        </a:p>
      </dgm:t>
    </dgm:pt>
    <dgm:pt modelId="{6ECD6F46-BD6F-4732-9A28-39CEB6EF5809}" type="parTrans" cxnId="{E783579A-7F0F-40BB-87C9-B4F105BA58A5}">
      <dgm:prSet/>
      <dgm:spPr/>
      <dgm:t>
        <a:bodyPr/>
        <a:lstStyle/>
        <a:p>
          <a:endParaRPr lang="en-US"/>
        </a:p>
      </dgm:t>
    </dgm:pt>
    <dgm:pt modelId="{2BF84E8D-15B0-4727-822C-39AFFB541ED1}" type="sibTrans" cxnId="{E783579A-7F0F-40BB-87C9-B4F105BA58A5}">
      <dgm:prSet/>
      <dgm:spPr/>
      <dgm:t>
        <a:bodyPr/>
        <a:lstStyle/>
        <a:p>
          <a:endParaRPr lang="en-US"/>
        </a:p>
      </dgm:t>
    </dgm:pt>
    <dgm:pt modelId="{38E844F1-937E-4AA7-9164-6C9B1E0EC823}" type="pres">
      <dgm:prSet presAssocID="{77477305-410B-43D7-A54E-982FCC75EE9C}" presName="diagram" presStyleCnt="0">
        <dgm:presLayoutVars>
          <dgm:dir/>
          <dgm:resizeHandles val="exact"/>
        </dgm:presLayoutVars>
      </dgm:prSet>
      <dgm:spPr/>
    </dgm:pt>
    <dgm:pt modelId="{DA5CF87B-0892-4766-ACA6-844BF7042AE0}" type="pres">
      <dgm:prSet presAssocID="{A376F5D4-7D2B-49EA-B4D0-95298D80068D}" presName="arrow" presStyleLbl="node1" presStyleIdx="0" presStyleCnt="3">
        <dgm:presLayoutVars>
          <dgm:bulletEnabled val="1"/>
        </dgm:presLayoutVars>
      </dgm:prSet>
      <dgm:spPr/>
    </dgm:pt>
    <dgm:pt modelId="{679FB9C5-E9A7-4DE6-A86F-13DF8539AB5A}" type="pres">
      <dgm:prSet presAssocID="{84701E67-3A30-49F5-A0C1-A06AB7F8EDE1}" presName="arrow" presStyleLbl="node1" presStyleIdx="1" presStyleCnt="3">
        <dgm:presLayoutVars>
          <dgm:bulletEnabled val="1"/>
        </dgm:presLayoutVars>
      </dgm:prSet>
      <dgm:spPr/>
    </dgm:pt>
    <dgm:pt modelId="{77A8766A-A594-4A41-ABCE-0780DB4BE2BC}" type="pres">
      <dgm:prSet presAssocID="{6C9FFBA4-28D9-4F03-9C76-D2E482CE70AE}" presName="arrow" presStyleLbl="node1" presStyleIdx="2" presStyleCnt="3">
        <dgm:presLayoutVars>
          <dgm:bulletEnabled val="1"/>
        </dgm:presLayoutVars>
      </dgm:prSet>
      <dgm:spPr/>
    </dgm:pt>
  </dgm:ptLst>
  <dgm:cxnLst>
    <dgm:cxn modelId="{3CA7C504-722B-4C1E-8EA7-B5C214DE8105}" srcId="{77477305-410B-43D7-A54E-982FCC75EE9C}" destId="{A376F5D4-7D2B-49EA-B4D0-95298D80068D}" srcOrd="0" destOrd="0" parTransId="{CA03D192-6654-48F4-A552-F77A0C7D63DC}" sibTransId="{1F1E6C35-6BF6-4B4F-93AE-86DD32FA2751}"/>
    <dgm:cxn modelId="{EB7F5915-A46D-4281-91C4-8BF2D0ABA50F}" type="presOf" srcId="{6C9FFBA4-28D9-4F03-9C76-D2E482CE70AE}" destId="{77A8766A-A594-4A41-ABCE-0780DB4BE2BC}" srcOrd="0" destOrd="0" presId="urn:microsoft.com/office/officeart/2005/8/layout/arrow5"/>
    <dgm:cxn modelId="{39E4101E-C95E-45F4-8839-6C18617A6522}" type="presOf" srcId="{77477305-410B-43D7-A54E-982FCC75EE9C}" destId="{38E844F1-937E-4AA7-9164-6C9B1E0EC823}" srcOrd="0" destOrd="0" presId="urn:microsoft.com/office/officeart/2005/8/layout/arrow5"/>
    <dgm:cxn modelId="{E14C988F-7A3F-4C2A-A4B4-9AB12E3CFB09}" type="presOf" srcId="{A376F5D4-7D2B-49EA-B4D0-95298D80068D}" destId="{DA5CF87B-0892-4766-ACA6-844BF7042AE0}" srcOrd="0" destOrd="0" presId="urn:microsoft.com/office/officeart/2005/8/layout/arrow5"/>
    <dgm:cxn modelId="{E783579A-7F0F-40BB-87C9-B4F105BA58A5}" srcId="{77477305-410B-43D7-A54E-982FCC75EE9C}" destId="{6C9FFBA4-28D9-4F03-9C76-D2E482CE70AE}" srcOrd="2" destOrd="0" parTransId="{6ECD6F46-BD6F-4732-9A28-39CEB6EF5809}" sibTransId="{2BF84E8D-15B0-4727-822C-39AFFB541ED1}"/>
    <dgm:cxn modelId="{A4FA6BCD-0003-4562-BA5C-F3703FA728AF}" srcId="{77477305-410B-43D7-A54E-982FCC75EE9C}" destId="{84701E67-3A30-49F5-A0C1-A06AB7F8EDE1}" srcOrd="1" destOrd="0" parTransId="{73570870-CADE-4944-86D2-AD11A5F14AA1}" sibTransId="{06EA8D4A-F85E-4018-8A51-75FF99746DAD}"/>
    <dgm:cxn modelId="{6D34E5EE-9548-46BE-AB12-E21827BDEBD3}" type="presOf" srcId="{84701E67-3A30-49F5-A0C1-A06AB7F8EDE1}" destId="{679FB9C5-E9A7-4DE6-A86F-13DF8539AB5A}" srcOrd="0" destOrd="0" presId="urn:microsoft.com/office/officeart/2005/8/layout/arrow5"/>
    <dgm:cxn modelId="{DFC206B7-021E-43E6-8856-84C115E69884}" type="presParOf" srcId="{38E844F1-937E-4AA7-9164-6C9B1E0EC823}" destId="{DA5CF87B-0892-4766-ACA6-844BF7042AE0}" srcOrd="0" destOrd="0" presId="urn:microsoft.com/office/officeart/2005/8/layout/arrow5"/>
    <dgm:cxn modelId="{304E2241-5E61-49B1-AB3E-106A67122A22}" type="presParOf" srcId="{38E844F1-937E-4AA7-9164-6C9B1E0EC823}" destId="{679FB9C5-E9A7-4DE6-A86F-13DF8539AB5A}" srcOrd="1" destOrd="0" presId="urn:microsoft.com/office/officeart/2005/8/layout/arrow5"/>
    <dgm:cxn modelId="{F019E575-8A24-4554-975E-51D0641C37E8}" type="presParOf" srcId="{38E844F1-937E-4AA7-9164-6C9B1E0EC823}" destId="{77A8766A-A594-4A41-ABCE-0780DB4BE2BC}" srcOrd="2"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E18DCA-BE55-4BB3-819C-8C5F8139CCE8}"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38DF3D90-108F-4F5F-B1F4-C0D6C14586D5}">
      <dgm:prSet/>
      <dgm:spPr/>
      <dgm:t>
        <a:bodyPr/>
        <a:lstStyle/>
        <a:p>
          <a:r>
            <a:rPr lang="en-US" dirty="0"/>
            <a:t>Budget Tracker focuses on “Easy to Learn” as it’s Primary E. </a:t>
          </a:r>
        </a:p>
        <a:p>
          <a:r>
            <a:rPr lang="en-US" dirty="0"/>
            <a:t>Including complex functions </a:t>
          </a:r>
          <a:r>
            <a:rPr lang="en-US" dirty="0">
              <a:sym typeface="Wingdings" panose="05000000000000000000" pitchFamily="2" charset="2"/>
            </a:rPr>
            <a:t> </a:t>
          </a:r>
          <a:r>
            <a:rPr lang="en-US" dirty="0"/>
            <a:t>bad user experience</a:t>
          </a:r>
        </a:p>
      </dgm:t>
    </dgm:pt>
    <dgm:pt modelId="{1E4D424D-C2A7-4438-82D6-5CDB26B4631E}" type="parTrans" cxnId="{D15316E5-3D69-4A68-8FEE-28337224D9FE}">
      <dgm:prSet/>
      <dgm:spPr/>
      <dgm:t>
        <a:bodyPr/>
        <a:lstStyle/>
        <a:p>
          <a:endParaRPr lang="en-US"/>
        </a:p>
      </dgm:t>
    </dgm:pt>
    <dgm:pt modelId="{3B026A36-AFE4-4640-A420-E14648B77610}" type="sibTrans" cxnId="{D15316E5-3D69-4A68-8FEE-28337224D9FE}">
      <dgm:prSet/>
      <dgm:spPr/>
      <dgm:t>
        <a:bodyPr/>
        <a:lstStyle/>
        <a:p>
          <a:endParaRPr lang="en-US"/>
        </a:p>
      </dgm:t>
    </dgm:pt>
    <dgm:pt modelId="{1BECFE06-91FC-44CE-8E6B-DD1194A69109}">
      <dgm:prSet/>
      <dgm:spPr/>
      <dgm:t>
        <a:bodyPr/>
        <a:lstStyle/>
        <a:p>
          <a:r>
            <a:rPr lang="en-US" dirty="0"/>
            <a:t>Great User Interface and smooth navigation</a:t>
          </a:r>
        </a:p>
        <a:p>
          <a:r>
            <a:rPr lang="en-US" dirty="0"/>
            <a:t>Providing the users with a tutorial video </a:t>
          </a:r>
        </a:p>
      </dgm:t>
    </dgm:pt>
    <dgm:pt modelId="{5473AEE7-832A-406B-9D5D-9817B754D11A}" type="parTrans" cxnId="{83A33448-69DE-4178-BE0A-346EF5F903C1}">
      <dgm:prSet/>
      <dgm:spPr/>
      <dgm:t>
        <a:bodyPr/>
        <a:lstStyle/>
        <a:p>
          <a:endParaRPr lang="en-US"/>
        </a:p>
      </dgm:t>
    </dgm:pt>
    <dgm:pt modelId="{EA061186-3039-43B4-BB63-8FF238BBCBE4}" type="sibTrans" cxnId="{83A33448-69DE-4178-BE0A-346EF5F903C1}">
      <dgm:prSet/>
      <dgm:spPr/>
      <dgm:t>
        <a:bodyPr/>
        <a:lstStyle/>
        <a:p>
          <a:endParaRPr lang="en-US"/>
        </a:p>
      </dgm:t>
    </dgm:pt>
    <dgm:pt modelId="{5B7DC34F-B6BB-4193-ADFB-C4EFC5B60A8D}" type="pres">
      <dgm:prSet presAssocID="{BCE18DCA-BE55-4BB3-819C-8C5F8139CCE8}" presName="linear" presStyleCnt="0">
        <dgm:presLayoutVars>
          <dgm:animLvl val="lvl"/>
          <dgm:resizeHandles val="exact"/>
        </dgm:presLayoutVars>
      </dgm:prSet>
      <dgm:spPr/>
    </dgm:pt>
    <dgm:pt modelId="{F79CA850-48BA-4DA5-820E-7517581FE14C}" type="pres">
      <dgm:prSet presAssocID="{38DF3D90-108F-4F5F-B1F4-C0D6C14586D5}" presName="parentText" presStyleLbl="node1" presStyleIdx="0" presStyleCnt="2">
        <dgm:presLayoutVars>
          <dgm:chMax val="0"/>
          <dgm:bulletEnabled val="1"/>
        </dgm:presLayoutVars>
      </dgm:prSet>
      <dgm:spPr/>
    </dgm:pt>
    <dgm:pt modelId="{45C915A6-948B-4240-897F-6EB0B2D59A94}" type="pres">
      <dgm:prSet presAssocID="{3B026A36-AFE4-4640-A420-E14648B77610}" presName="spacer" presStyleCnt="0"/>
      <dgm:spPr/>
    </dgm:pt>
    <dgm:pt modelId="{203772CF-A148-4021-B4B7-13988E086C9A}" type="pres">
      <dgm:prSet presAssocID="{1BECFE06-91FC-44CE-8E6B-DD1194A69109}" presName="parentText" presStyleLbl="node1" presStyleIdx="1" presStyleCnt="2">
        <dgm:presLayoutVars>
          <dgm:chMax val="0"/>
          <dgm:bulletEnabled val="1"/>
        </dgm:presLayoutVars>
      </dgm:prSet>
      <dgm:spPr/>
    </dgm:pt>
  </dgm:ptLst>
  <dgm:cxnLst>
    <dgm:cxn modelId="{7123810D-3F6E-4DB2-B470-A76E5258E55C}" type="presOf" srcId="{38DF3D90-108F-4F5F-B1F4-C0D6C14586D5}" destId="{F79CA850-48BA-4DA5-820E-7517581FE14C}" srcOrd="0" destOrd="0" presId="urn:microsoft.com/office/officeart/2005/8/layout/vList2"/>
    <dgm:cxn modelId="{A9E99B35-5BB1-4392-8C2B-6340DAF0216E}" type="presOf" srcId="{BCE18DCA-BE55-4BB3-819C-8C5F8139CCE8}" destId="{5B7DC34F-B6BB-4193-ADFB-C4EFC5B60A8D}" srcOrd="0" destOrd="0" presId="urn:microsoft.com/office/officeart/2005/8/layout/vList2"/>
    <dgm:cxn modelId="{83A33448-69DE-4178-BE0A-346EF5F903C1}" srcId="{BCE18DCA-BE55-4BB3-819C-8C5F8139CCE8}" destId="{1BECFE06-91FC-44CE-8E6B-DD1194A69109}" srcOrd="1" destOrd="0" parTransId="{5473AEE7-832A-406B-9D5D-9817B754D11A}" sibTransId="{EA061186-3039-43B4-BB63-8FF238BBCBE4}"/>
    <dgm:cxn modelId="{6573686D-7810-4A04-94B3-E07551B136AC}" type="presOf" srcId="{1BECFE06-91FC-44CE-8E6B-DD1194A69109}" destId="{203772CF-A148-4021-B4B7-13988E086C9A}" srcOrd="0" destOrd="0" presId="urn:microsoft.com/office/officeart/2005/8/layout/vList2"/>
    <dgm:cxn modelId="{D15316E5-3D69-4A68-8FEE-28337224D9FE}" srcId="{BCE18DCA-BE55-4BB3-819C-8C5F8139CCE8}" destId="{38DF3D90-108F-4F5F-B1F4-C0D6C14586D5}" srcOrd="0" destOrd="0" parTransId="{1E4D424D-C2A7-4438-82D6-5CDB26B4631E}" sibTransId="{3B026A36-AFE4-4640-A420-E14648B77610}"/>
    <dgm:cxn modelId="{E2DD2DAA-4C5E-457F-B25B-D08421B441CC}" type="presParOf" srcId="{5B7DC34F-B6BB-4193-ADFB-C4EFC5B60A8D}" destId="{F79CA850-48BA-4DA5-820E-7517581FE14C}" srcOrd="0" destOrd="0" presId="urn:microsoft.com/office/officeart/2005/8/layout/vList2"/>
    <dgm:cxn modelId="{6E664B68-76BC-46C5-9830-E0D9A2C03516}" type="presParOf" srcId="{5B7DC34F-B6BB-4193-ADFB-C4EFC5B60A8D}" destId="{45C915A6-948B-4240-897F-6EB0B2D59A94}" srcOrd="1" destOrd="0" presId="urn:microsoft.com/office/officeart/2005/8/layout/vList2"/>
    <dgm:cxn modelId="{326A145F-C1CC-43CD-B39D-71063DF2C637}" type="presParOf" srcId="{5B7DC34F-B6BB-4193-ADFB-C4EFC5B60A8D}" destId="{203772CF-A148-4021-B4B7-13988E086C9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99E24F-9349-4934-AE58-FD75F458A98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526277C-B9B1-4358-8527-569A1D57AD3D}">
      <dgm:prSet/>
      <dgm:spPr/>
      <dgm:t>
        <a:bodyPr/>
        <a:lstStyle/>
        <a:p>
          <a:pPr>
            <a:lnSpc>
              <a:spcPct val="100000"/>
            </a:lnSpc>
          </a:pPr>
          <a:r>
            <a:rPr lang="en-US"/>
            <a:t>Need track of cash flow</a:t>
          </a:r>
        </a:p>
      </dgm:t>
    </dgm:pt>
    <dgm:pt modelId="{C031EE62-09C7-4D2B-9BE8-D0D938767034}" type="parTrans" cxnId="{053CCDDC-C712-489C-ADD0-597361754DB2}">
      <dgm:prSet/>
      <dgm:spPr/>
      <dgm:t>
        <a:bodyPr/>
        <a:lstStyle/>
        <a:p>
          <a:endParaRPr lang="en-US"/>
        </a:p>
      </dgm:t>
    </dgm:pt>
    <dgm:pt modelId="{ADF8E920-ECCC-482B-A908-EED329726B61}" type="sibTrans" cxnId="{053CCDDC-C712-489C-ADD0-597361754DB2}">
      <dgm:prSet/>
      <dgm:spPr/>
      <dgm:t>
        <a:bodyPr/>
        <a:lstStyle/>
        <a:p>
          <a:pPr>
            <a:lnSpc>
              <a:spcPct val="100000"/>
            </a:lnSpc>
          </a:pPr>
          <a:endParaRPr lang="en-US"/>
        </a:p>
      </dgm:t>
    </dgm:pt>
    <dgm:pt modelId="{5E8B2C40-8F53-489D-B6EE-F2D3C4AAFDFD}">
      <dgm:prSet/>
      <dgm:spPr/>
      <dgm:t>
        <a:bodyPr/>
        <a:lstStyle/>
        <a:p>
          <a:pPr>
            <a:lnSpc>
              <a:spcPct val="100000"/>
            </a:lnSpc>
          </a:pPr>
          <a:r>
            <a:rPr lang="en-US"/>
            <a:t>Reckless spenders</a:t>
          </a:r>
        </a:p>
      </dgm:t>
    </dgm:pt>
    <dgm:pt modelId="{111D3BE4-DDB4-4291-A96D-075A906666E7}" type="parTrans" cxnId="{56DCC42D-C4CA-425D-AC7B-14F3EC5C6DDF}">
      <dgm:prSet/>
      <dgm:spPr/>
      <dgm:t>
        <a:bodyPr/>
        <a:lstStyle/>
        <a:p>
          <a:endParaRPr lang="en-US"/>
        </a:p>
      </dgm:t>
    </dgm:pt>
    <dgm:pt modelId="{59D77F46-1ECB-465E-9EF1-28B2090CE23B}" type="sibTrans" cxnId="{56DCC42D-C4CA-425D-AC7B-14F3EC5C6DDF}">
      <dgm:prSet/>
      <dgm:spPr/>
      <dgm:t>
        <a:bodyPr/>
        <a:lstStyle/>
        <a:p>
          <a:pPr>
            <a:lnSpc>
              <a:spcPct val="100000"/>
            </a:lnSpc>
          </a:pPr>
          <a:endParaRPr lang="en-US"/>
        </a:p>
      </dgm:t>
    </dgm:pt>
    <dgm:pt modelId="{E4708521-1D9E-416C-9C22-8DE8BD97E301}">
      <dgm:prSet/>
      <dgm:spPr/>
      <dgm:t>
        <a:bodyPr/>
        <a:lstStyle/>
        <a:p>
          <a:pPr>
            <a:lnSpc>
              <a:spcPct val="100000"/>
            </a:lnSpc>
          </a:pPr>
          <a:r>
            <a:rPr lang="en-US"/>
            <a:t>Frequent unplanned expenses</a:t>
          </a:r>
        </a:p>
      </dgm:t>
    </dgm:pt>
    <dgm:pt modelId="{05D279BA-E8D3-46FE-9BE6-6724C847BE8F}" type="parTrans" cxnId="{4241CE10-D63D-4D13-BB33-659D645E15C2}">
      <dgm:prSet/>
      <dgm:spPr/>
      <dgm:t>
        <a:bodyPr/>
        <a:lstStyle/>
        <a:p>
          <a:endParaRPr lang="en-US"/>
        </a:p>
      </dgm:t>
    </dgm:pt>
    <dgm:pt modelId="{245F65B7-79E9-4297-9EB6-6DF6F40240A9}" type="sibTrans" cxnId="{4241CE10-D63D-4D13-BB33-659D645E15C2}">
      <dgm:prSet/>
      <dgm:spPr/>
      <dgm:t>
        <a:bodyPr/>
        <a:lstStyle/>
        <a:p>
          <a:pPr>
            <a:lnSpc>
              <a:spcPct val="100000"/>
            </a:lnSpc>
          </a:pPr>
          <a:endParaRPr lang="en-US"/>
        </a:p>
      </dgm:t>
    </dgm:pt>
    <dgm:pt modelId="{7807A602-36D7-42C8-ACA7-B8DC84A23559}">
      <dgm:prSet/>
      <dgm:spPr/>
      <dgm:t>
        <a:bodyPr/>
        <a:lstStyle/>
        <a:p>
          <a:pPr>
            <a:lnSpc>
              <a:spcPct val="100000"/>
            </a:lnSpc>
          </a:pPr>
          <a:r>
            <a:rPr lang="en-US" dirty="0"/>
            <a:t>Intended Savings</a:t>
          </a:r>
        </a:p>
      </dgm:t>
    </dgm:pt>
    <dgm:pt modelId="{09382CD7-068A-4D0A-B97C-ED598F9BB1D8}" type="parTrans" cxnId="{4C04CDAD-ECE0-4F17-A492-0E76129EE94E}">
      <dgm:prSet/>
      <dgm:spPr/>
      <dgm:t>
        <a:bodyPr/>
        <a:lstStyle/>
        <a:p>
          <a:endParaRPr lang="en-US"/>
        </a:p>
      </dgm:t>
    </dgm:pt>
    <dgm:pt modelId="{0CDC2417-89E2-428B-A875-7DC607EBE4DB}" type="sibTrans" cxnId="{4C04CDAD-ECE0-4F17-A492-0E76129EE94E}">
      <dgm:prSet/>
      <dgm:spPr/>
      <dgm:t>
        <a:bodyPr/>
        <a:lstStyle/>
        <a:p>
          <a:endParaRPr lang="en-US"/>
        </a:p>
      </dgm:t>
    </dgm:pt>
    <dgm:pt modelId="{07BF7966-800F-4580-93B2-4FCA87CD03C0}" type="pres">
      <dgm:prSet presAssocID="{5E99E24F-9349-4934-AE58-FD75F458A987}" presName="root" presStyleCnt="0">
        <dgm:presLayoutVars>
          <dgm:dir/>
          <dgm:resizeHandles val="exact"/>
        </dgm:presLayoutVars>
      </dgm:prSet>
      <dgm:spPr/>
    </dgm:pt>
    <dgm:pt modelId="{A90DBDD0-FB65-474E-9207-B78A88F1EB22}" type="pres">
      <dgm:prSet presAssocID="{5E99E24F-9349-4934-AE58-FD75F458A987}" presName="container" presStyleCnt="0">
        <dgm:presLayoutVars>
          <dgm:dir/>
          <dgm:resizeHandles val="exact"/>
        </dgm:presLayoutVars>
      </dgm:prSet>
      <dgm:spPr/>
    </dgm:pt>
    <dgm:pt modelId="{17FD9EDE-CF20-4E43-829C-23071D1A8B62}" type="pres">
      <dgm:prSet presAssocID="{A526277C-B9B1-4358-8527-569A1D57AD3D}" presName="compNode" presStyleCnt="0"/>
      <dgm:spPr/>
    </dgm:pt>
    <dgm:pt modelId="{5B1EC1A3-207C-490D-B33E-B3BE7CC6F611}" type="pres">
      <dgm:prSet presAssocID="{A526277C-B9B1-4358-8527-569A1D57AD3D}" presName="iconBgRect" presStyleLbl="bgShp" presStyleIdx="0" presStyleCnt="4"/>
      <dgm:spPr/>
    </dgm:pt>
    <dgm:pt modelId="{F1740F0E-20D3-4093-BE02-FBDA222DB1C8}" type="pres">
      <dgm:prSet presAssocID="{A526277C-B9B1-4358-8527-569A1D57AD3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692731B9-FE20-4060-AA37-A221C37B0EEF}" type="pres">
      <dgm:prSet presAssocID="{A526277C-B9B1-4358-8527-569A1D57AD3D}" presName="spaceRect" presStyleCnt="0"/>
      <dgm:spPr/>
    </dgm:pt>
    <dgm:pt modelId="{9573831D-141A-4C92-9BF7-586153C582BB}" type="pres">
      <dgm:prSet presAssocID="{A526277C-B9B1-4358-8527-569A1D57AD3D}" presName="textRect" presStyleLbl="revTx" presStyleIdx="0" presStyleCnt="4">
        <dgm:presLayoutVars>
          <dgm:chMax val="1"/>
          <dgm:chPref val="1"/>
        </dgm:presLayoutVars>
      </dgm:prSet>
      <dgm:spPr/>
    </dgm:pt>
    <dgm:pt modelId="{032FF88C-A9E5-4F53-A71D-004D305DD125}" type="pres">
      <dgm:prSet presAssocID="{ADF8E920-ECCC-482B-A908-EED329726B61}" presName="sibTrans" presStyleLbl="sibTrans2D1" presStyleIdx="0" presStyleCnt="0"/>
      <dgm:spPr/>
    </dgm:pt>
    <dgm:pt modelId="{DB79D57E-F3AC-4F57-859E-97DA04F531CA}" type="pres">
      <dgm:prSet presAssocID="{5E8B2C40-8F53-489D-B6EE-F2D3C4AAFDFD}" presName="compNode" presStyleCnt="0"/>
      <dgm:spPr/>
    </dgm:pt>
    <dgm:pt modelId="{9A4F390A-33D2-4FCA-A52B-8351C0AA8336}" type="pres">
      <dgm:prSet presAssocID="{5E8B2C40-8F53-489D-B6EE-F2D3C4AAFDFD}" presName="iconBgRect" presStyleLbl="bgShp" presStyleIdx="1" presStyleCnt="4"/>
      <dgm:spPr/>
    </dgm:pt>
    <dgm:pt modelId="{ABD711FC-5A3F-4998-A38E-9B2BC367EBB7}" type="pres">
      <dgm:prSet presAssocID="{5E8B2C40-8F53-489D-B6EE-F2D3C4AAFD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ber"/>
        </a:ext>
      </dgm:extLst>
    </dgm:pt>
    <dgm:pt modelId="{461C73B8-6C8C-4651-A9D8-BAB96425AA14}" type="pres">
      <dgm:prSet presAssocID="{5E8B2C40-8F53-489D-B6EE-F2D3C4AAFDFD}" presName="spaceRect" presStyleCnt="0"/>
      <dgm:spPr/>
    </dgm:pt>
    <dgm:pt modelId="{5C7E9DDA-5032-4CE8-8FEB-F09ACDA56FDD}" type="pres">
      <dgm:prSet presAssocID="{5E8B2C40-8F53-489D-B6EE-F2D3C4AAFDFD}" presName="textRect" presStyleLbl="revTx" presStyleIdx="1" presStyleCnt="4">
        <dgm:presLayoutVars>
          <dgm:chMax val="1"/>
          <dgm:chPref val="1"/>
        </dgm:presLayoutVars>
      </dgm:prSet>
      <dgm:spPr/>
    </dgm:pt>
    <dgm:pt modelId="{3341D57A-5464-424B-BBD0-FA3D697EC276}" type="pres">
      <dgm:prSet presAssocID="{59D77F46-1ECB-465E-9EF1-28B2090CE23B}" presName="sibTrans" presStyleLbl="sibTrans2D1" presStyleIdx="0" presStyleCnt="0"/>
      <dgm:spPr/>
    </dgm:pt>
    <dgm:pt modelId="{0BCBE54E-9C5B-47A1-8BBB-4D0128DA8F68}" type="pres">
      <dgm:prSet presAssocID="{E4708521-1D9E-416C-9C22-8DE8BD97E301}" presName="compNode" presStyleCnt="0"/>
      <dgm:spPr/>
    </dgm:pt>
    <dgm:pt modelId="{FDD37BC6-AAEF-4003-8D26-364858CB165D}" type="pres">
      <dgm:prSet presAssocID="{E4708521-1D9E-416C-9C22-8DE8BD97E301}" presName="iconBgRect" presStyleLbl="bgShp" presStyleIdx="2" presStyleCnt="4"/>
      <dgm:spPr/>
    </dgm:pt>
    <dgm:pt modelId="{246EFE2A-DF8E-4305-A7D1-6BF829B57F18}" type="pres">
      <dgm:prSet presAssocID="{E4708521-1D9E-416C-9C22-8DE8BD97E3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564D5CA9-4D90-4504-A3EC-664F67A021EB}" type="pres">
      <dgm:prSet presAssocID="{E4708521-1D9E-416C-9C22-8DE8BD97E301}" presName="spaceRect" presStyleCnt="0"/>
      <dgm:spPr/>
    </dgm:pt>
    <dgm:pt modelId="{8DE8726E-0A7C-4C90-AF89-8F2E4E4A36C7}" type="pres">
      <dgm:prSet presAssocID="{E4708521-1D9E-416C-9C22-8DE8BD97E301}" presName="textRect" presStyleLbl="revTx" presStyleIdx="2" presStyleCnt="4">
        <dgm:presLayoutVars>
          <dgm:chMax val="1"/>
          <dgm:chPref val="1"/>
        </dgm:presLayoutVars>
      </dgm:prSet>
      <dgm:spPr/>
    </dgm:pt>
    <dgm:pt modelId="{5EAE9B07-C6D3-4FB6-A78E-1FC0419C07BF}" type="pres">
      <dgm:prSet presAssocID="{245F65B7-79E9-4297-9EB6-6DF6F40240A9}" presName="sibTrans" presStyleLbl="sibTrans2D1" presStyleIdx="0" presStyleCnt="0"/>
      <dgm:spPr/>
    </dgm:pt>
    <dgm:pt modelId="{91FDA9C0-9431-42FE-9DB3-A46E849EC041}" type="pres">
      <dgm:prSet presAssocID="{7807A602-36D7-42C8-ACA7-B8DC84A23559}" presName="compNode" presStyleCnt="0"/>
      <dgm:spPr/>
    </dgm:pt>
    <dgm:pt modelId="{C24E0B7A-2A54-4491-8BB9-228850EE3D08}" type="pres">
      <dgm:prSet presAssocID="{7807A602-36D7-42C8-ACA7-B8DC84A23559}" presName="iconBgRect" presStyleLbl="bgShp" presStyleIdx="3" presStyleCnt="4"/>
      <dgm:spPr/>
    </dgm:pt>
    <dgm:pt modelId="{29D49F66-F1FC-461B-8819-E830AB47368F}" type="pres">
      <dgm:prSet presAssocID="{7807A602-36D7-42C8-ACA7-B8DC84A235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ggy Bank"/>
        </a:ext>
      </dgm:extLst>
    </dgm:pt>
    <dgm:pt modelId="{1518D56F-9390-4B52-A015-6BAAD934402C}" type="pres">
      <dgm:prSet presAssocID="{7807A602-36D7-42C8-ACA7-B8DC84A23559}" presName="spaceRect" presStyleCnt="0"/>
      <dgm:spPr/>
    </dgm:pt>
    <dgm:pt modelId="{3A4D376A-E67C-4C47-9FB5-73C2C14F3423}" type="pres">
      <dgm:prSet presAssocID="{7807A602-36D7-42C8-ACA7-B8DC84A23559}" presName="textRect" presStyleLbl="revTx" presStyleIdx="3" presStyleCnt="4">
        <dgm:presLayoutVars>
          <dgm:chMax val="1"/>
          <dgm:chPref val="1"/>
        </dgm:presLayoutVars>
      </dgm:prSet>
      <dgm:spPr/>
    </dgm:pt>
  </dgm:ptLst>
  <dgm:cxnLst>
    <dgm:cxn modelId="{4241CE10-D63D-4D13-BB33-659D645E15C2}" srcId="{5E99E24F-9349-4934-AE58-FD75F458A987}" destId="{E4708521-1D9E-416C-9C22-8DE8BD97E301}" srcOrd="2" destOrd="0" parTransId="{05D279BA-E8D3-46FE-9BE6-6724C847BE8F}" sibTransId="{245F65B7-79E9-4297-9EB6-6DF6F40240A9}"/>
    <dgm:cxn modelId="{B366F311-9E65-4E7E-BAC6-A8522BFFF07B}" type="presOf" srcId="{5E99E24F-9349-4934-AE58-FD75F458A987}" destId="{07BF7966-800F-4580-93B2-4FCA87CD03C0}" srcOrd="0" destOrd="0" presId="urn:microsoft.com/office/officeart/2018/2/layout/IconCircleList"/>
    <dgm:cxn modelId="{4C1A9B25-1EDE-4C68-BD5C-A3EBF765E7D7}" type="presOf" srcId="{E4708521-1D9E-416C-9C22-8DE8BD97E301}" destId="{8DE8726E-0A7C-4C90-AF89-8F2E4E4A36C7}" srcOrd="0" destOrd="0" presId="urn:microsoft.com/office/officeart/2018/2/layout/IconCircleList"/>
    <dgm:cxn modelId="{56DCC42D-C4CA-425D-AC7B-14F3EC5C6DDF}" srcId="{5E99E24F-9349-4934-AE58-FD75F458A987}" destId="{5E8B2C40-8F53-489D-B6EE-F2D3C4AAFDFD}" srcOrd="1" destOrd="0" parTransId="{111D3BE4-DDB4-4291-A96D-075A906666E7}" sibTransId="{59D77F46-1ECB-465E-9EF1-28B2090CE23B}"/>
    <dgm:cxn modelId="{F1CE353A-EBE8-4DD3-83AC-FCFF5B398C72}" type="presOf" srcId="{A526277C-B9B1-4358-8527-569A1D57AD3D}" destId="{9573831D-141A-4C92-9BF7-586153C582BB}" srcOrd="0" destOrd="0" presId="urn:microsoft.com/office/officeart/2018/2/layout/IconCircleList"/>
    <dgm:cxn modelId="{5E16C461-6DA4-4966-87B9-EC1174DC8D9E}" type="presOf" srcId="{59D77F46-1ECB-465E-9EF1-28B2090CE23B}" destId="{3341D57A-5464-424B-BBD0-FA3D697EC276}" srcOrd="0" destOrd="0" presId="urn:microsoft.com/office/officeart/2018/2/layout/IconCircleList"/>
    <dgm:cxn modelId="{EE708C84-338A-43A5-9AAA-50D90FE30841}" type="presOf" srcId="{7807A602-36D7-42C8-ACA7-B8DC84A23559}" destId="{3A4D376A-E67C-4C47-9FB5-73C2C14F3423}" srcOrd="0" destOrd="0" presId="urn:microsoft.com/office/officeart/2018/2/layout/IconCircleList"/>
    <dgm:cxn modelId="{3563FA94-421C-4774-BCBE-561649FAF6CE}" type="presOf" srcId="{5E8B2C40-8F53-489D-B6EE-F2D3C4AAFDFD}" destId="{5C7E9DDA-5032-4CE8-8FEB-F09ACDA56FDD}" srcOrd="0" destOrd="0" presId="urn:microsoft.com/office/officeart/2018/2/layout/IconCircleList"/>
    <dgm:cxn modelId="{4C04CDAD-ECE0-4F17-A492-0E76129EE94E}" srcId="{5E99E24F-9349-4934-AE58-FD75F458A987}" destId="{7807A602-36D7-42C8-ACA7-B8DC84A23559}" srcOrd="3" destOrd="0" parTransId="{09382CD7-068A-4D0A-B97C-ED598F9BB1D8}" sibTransId="{0CDC2417-89E2-428B-A875-7DC607EBE4DB}"/>
    <dgm:cxn modelId="{1FD7C1D8-6354-48EE-9284-AD26F64D1015}" type="presOf" srcId="{245F65B7-79E9-4297-9EB6-6DF6F40240A9}" destId="{5EAE9B07-C6D3-4FB6-A78E-1FC0419C07BF}" srcOrd="0" destOrd="0" presId="urn:microsoft.com/office/officeart/2018/2/layout/IconCircleList"/>
    <dgm:cxn modelId="{053CCDDC-C712-489C-ADD0-597361754DB2}" srcId="{5E99E24F-9349-4934-AE58-FD75F458A987}" destId="{A526277C-B9B1-4358-8527-569A1D57AD3D}" srcOrd="0" destOrd="0" parTransId="{C031EE62-09C7-4D2B-9BE8-D0D938767034}" sibTransId="{ADF8E920-ECCC-482B-A908-EED329726B61}"/>
    <dgm:cxn modelId="{D20A43E9-91A3-4AC3-8633-A5FD0EAC47B8}" type="presOf" srcId="{ADF8E920-ECCC-482B-A908-EED329726B61}" destId="{032FF88C-A9E5-4F53-A71D-004D305DD125}" srcOrd="0" destOrd="0" presId="urn:microsoft.com/office/officeart/2018/2/layout/IconCircleList"/>
    <dgm:cxn modelId="{988FF01E-01DE-45DF-8608-9F04B7100844}" type="presParOf" srcId="{07BF7966-800F-4580-93B2-4FCA87CD03C0}" destId="{A90DBDD0-FB65-474E-9207-B78A88F1EB22}" srcOrd="0" destOrd="0" presId="urn:microsoft.com/office/officeart/2018/2/layout/IconCircleList"/>
    <dgm:cxn modelId="{71AD99AE-75A5-426C-A807-05A7BDC72876}" type="presParOf" srcId="{A90DBDD0-FB65-474E-9207-B78A88F1EB22}" destId="{17FD9EDE-CF20-4E43-829C-23071D1A8B62}" srcOrd="0" destOrd="0" presId="urn:microsoft.com/office/officeart/2018/2/layout/IconCircleList"/>
    <dgm:cxn modelId="{1580C75F-301A-4B42-9D0E-18CACE71DA03}" type="presParOf" srcId="{17FD9EDE-CF20-4E43-829C-23071D1A8B62}" destId="{5B1EC1A3-207C-490D-B33E-B3BE7CC6F611}" srcOrd="0" destOrd="0" presId="urn:microsoft.com/office/officeart/2018/2/layout/IconCircleList"/>
    <dgm:cxn modelId="{A3B3AA00-92E3-4B9D-92E8-32D00E04F5A0}" type="presParOf" srcId="{17FD9EDE-CF20-4E43-829C-23071D1A8B62}" destId="{F1740F0E-20D3-4093-BE02-FBDA222DB1C8}" srcOrd="1" destOrd="0" presId="urn:microsoft.com/office/officeart/2018/2/layout/IconCircleList"/>
    <dgm:cxn modelId="{B0A72CC9-8161-4472-B84A-A5A69DA419BA}" type="presParOf" srcId="{17FD9EDE-CF20-4E43-829C-23071D1A8B62}" destId="{692731B9-FE20-4060-AA37-A221C37B0EEF}" srcOrd="2" destOrd="0" presId="urn:microsoft.com/office/officeart/2018/2/layout/IconCircleList"/>
    <dgm:cxn modelId="{167AE8DB-69B3-49CA-A766-1A2C19C34C72}" type="presParOf" srcId="{17FD9EDE-CF20-4E43-829C-23071D1A8B62}" destId="{9573831D-141A-4C92-9BF7-586153C582BB}" srcOrd="3" destOrd="0" presId="urn:microsoft.com/office/officeart/2018/2/layout/IconCircleList"/>
    <dgm:cxn modelId="{ADC02ADF-E71C-4674-9E3B-488EE56B9404}" type="presParOf" srcId="{A90DBDD0-FB65-474E-9207-B78A88F1EB22}" destId="{032FF88C-A9E5-4F53-A71D-004D305DD125}" srcOrd="1" destOrd="0" presId="urn:microsoft.com/office/officeart/2018/2/layout/IconCircleList"/>
    <dgm:cxn modelId="{E2B343DA-9ACE-44EF-ACD6-259F5FD5F8B9}" type="presParOf" srcId="{A90DBDD0-FB65-474E-9207-B78A88F1EB22}" destId="{DB79D57E-F3AC-4F57-859E-97DA04F531CA}" srcOrd="2" destOrd="0" presId="urn:microsoft.com/office/officeart/2018/2/layout/IconCircleList"/>
    <dgm:cxn modelId="{62A540C2-887A-4F60-89F4-8189ACA6BA57}" type="presParOf" srcId="{DB79D57E-F3AC-4F57-859E-97DA04F531CA}" destId="{9A4F390A-33D2-4FCA-A52B-8351C0AA8336}" srcOrd="0" destOrd="0" presId="urn:microsoft.com/office/officeart/2018/2/layout/IconCircleList"/>
    <dgm:cxn modelId="{44AD8BF6-FAF0-491C-9F23-AB75717847B3}" type="presParOf" srcId="{DB79D57E-F3AC-4F57-859E-97DA04F531CA}" destId="{ABD711FC-5A3F-4998-A38E-9B2BC367EBB7}" srcOrd="1" destOrd="0" presId="urn:microsoft.com/office/officeart/2018/2/layout/IconCircleList"/>
    <dgm:cxn modelId="{4507F5B4-ADAC-47F8-9C5E-2F9B319B32AA}" type="presParOf" srcId="{DB79D57E-F3AC-4F57-859E-97DA04F531CA}" destId="{461C73B8-6C8C-4651-A9D8-BAB96425AA14}" srcOrd="2" destOrd="0" presId="urn:microsoft.com/office/officeart/2018/2/layout/IconCircleList"/>
    <dgm:cxn modelId="{D9DC5BB5-AE77-4C59-A6FB-EDC6EC021E25}" type="presParOf" srcId="{DB79D57E-F3AC-4F57-859E-97DA04F531CA}" destId="{5C7E9DDA-5032-4CE8-8FEB-F09ACDA56FDD}" srcOrd="3" destOrd="0" presId="urn:microsoft.com/office/officeart/2018/2/layout/IconCircleList"/>
    <dgm:cxn modelId="{47A54796-2A1B-420B-9662-3A20C6D30E68}" type="presParOf" srcId="{A90DBDD0-FB65-474E-9207-B78A88F1EB22}" destId="{3341D57A-5464-424B-BBD0-FA3D697EC276}" srcOrd="3" destOrd="0" presId="urn:microsoft.com/office/officeart/2018/2/layout/IconCircleList"/>
    <dgm:cxn modelId="{CE9D21A1-45F8-45C0-9413-13ABCA7D7589}" type="presParOf" srcId="{A90DBDD0-FB65-474E-9207-B78A88F1EB22}" destId="{0BCBE54E-9C5B-47A1-8BBB-4D0128DA8F68}" srcOrd="4" destOrd="0" presId="urn:microsoft.com/office/officeart/2018/2/layout/IconCircleList"/>
    <dgm:cxn modelId="{36DD5DF1-D032-4B25-88E4-FCF7A0313930}" type="presParOf" srcId="{0BCBE54E-9C5B-47A1-8BBB-4D0128DA8F68}" destId="{FDD37BC6-AAEF-4003-8D26-364858CB165D}" srcOrd="0" destOrd="0" presId="urn:microsoft.com/office/officeart/2018/2/layout/IconCircleList"/>
    <dgm:cxn modelId="{23C6344F-0F52-4C2F-93FD-DF1B3AF29357}" type="presParOf" srcId="{0BCBE54E-9C5B-47A1-8BBB-4D0128DA8F68}" destId="{246EFE2A-DF8E-4305-A7D1-6BF829B57F18}" srcOrd="1" destOrd="0" presId="urn:microsoft.com/office/officeart/2018/2/layout/IconCircleList"/>
    <dgm:cxn modelId="{219B931D-859E-4CA8-B6DA-427F02BDDD00}" type="presParOf" srcId="{0BCBE54E-9C5B-47A1-8BBB-4D0128DA8F68}" destId="{564D5CA9-4D90-4504-A3EC-664F67A021EB}" srcOrd="2" destOrd="0" presId="urn:microsoft.com/office/officeart/2018/2/layout/IconCircleList"/>
    <dgm:cxn modelId="{0A1189EB-4C15-49F6-8545-06C0EE2A0BB7}" type="presParOf" srcId="{0BCBE54E-9C5B-47A1-8BBB-4D0128DA8F68}" destId="{8DE8726E-0A7C-4C90-AF89-8F2E4E4A36C7}" srcOrd="3" destOrd="0" presId="urn:microsoft.com/office/officeart/2018/2/layout/IconCircleList"/>
    <dgm:cxn modelId="{1AD6339C-3416-4A32-9A22-C9623327BCC0}" type="presParOf" srcId="{A90DBDD0-FB65-474E-9207-B78A88F1EB22}" destId="{5EAE9B07-C6D3-4FB6-A78E-1FC0419C07BF}" srcOrd="5" destOrd="0" presId="urn:microsoft.com/office/officeart/2018/2/layout/IconCircleList"/>
    <dgm:cxn modelId="{07779017-E8F9-4AC7-ACC7-0BAA1FB893A8}" type="presParOf" srcId="{A90DBDD0-FB65-474E-9207-B78A88F1EB22}" destId="{91FDA9C0-9431-42FE-9DB3-A46E849EC041}" srcOrd="6" destOrd="0" presId="urn:microsoft.com/office/officeart/2018/2/layout/IconCircleList"/>
    <dgm:cxn modelId="{E00FFB05-6634-403B-A8F6-03C8FE73B841}" type="presParOf" srcId="{91FDA9C0-9431-42FE-9DB3-A46E849EC041}" destId="{C24E0B7A-2A54-4491-8BB9-228850EE3D08}" srcOrd="0" destOrd="0" presId="urn:microsoft.com/office/officeart/2018/2/layout/IconCircleList"/>
    <dgm:cxn modelId="{938C82E2-F557-485A-B331-92E219AC199F}" type="presParOf" srcId="{91FDA9C0-9431-42FE-9DB3-A46E849EC041}" destId="{29D49F66-F1FC-461B-8819-E830AB47368F}" srcOrd="1" destOrd="0" presId="urn:microsoft.com/office/officeart/2018/2/layout/IconCircleList"/>
    <dgm:cxn modelId="{F059094E-9CFA-4C52-A407-B6C9782FF57A}" type="presParOf" srcId="{91FDA9C0-9431-42FE-9DB3-A46E849EC041}" destId="{1518D56F-9390-4B52-A015-6BAAD934402C}" srcOrd="2" destOrd="0" presId="urn:microsoft.com/office/officeart/2018/2/layout/IconCircleList"/>
    <dgm:cxn modelId="{5600863E-FEC9-4EC7-8F44-7A492666A173}" type="presParOf" srcId="{91FDA9C0-9431-42FE-9DB3-A46E849EC041}" destId="{3A4D376A-E67C-4C47-9FB5-73C2C14F342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2EEAF2-8E25-459F-9A42-3749789BFDA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C00D382-F605-4542-833B-9CF4A5477BFB}">
      <dgm:prSet/>
      <dgm:spPr/>
      <dgm:t>
        <a:bodyPr/>
        <a:lstStyle/>
        <a:p>
          <a:r>
            <a:rPr lang="en-US"/>
            <a:t>As a student, I would want an application to keep track my incoming and outgoing expenses as per my monthly schedule. </a:t>
          </a:r>
        </a:p>
      </dgm:t>
    </dgm:pt>
    <dgm:pt modelId="{AF6DF138-0051-4A42-9E4D-433DAE595585}" type="parTrans" cxnId="{03982730-E6F9-4E24-A67A-53B1CFAB8F1A}">
      <dgm:prSet/>
      <dgm:spPr/>
      <dgm:t>
        <a:bodyPr/>
        <a:lstStyle/>
        <a:p>
          <a:endParaRPr lang="en-US"/>
        </a:p>
      </dgm:t>
    </dgm:pt>
    <dgm:pt modelId="{E55F3482-FEC1-4FF7-B5C8-33499E1F13C0}" type="sibTrans" cxnId="{03982730-E6F9-4E24-A67A-53B1CFAB8F1A}">
      <dgm:prSet/>
      <dgm:spPr/>
      <dgm:t>
        <a:bodyPr/>
        <a:lstStyle/>
        <a:p>
          <a:endParaRPr lang="en-US"/>
        </a:p>
      </dgm:t>
    </dgm:pt>
    <dgm:pt modelId="{F38C715E-1011-4FB7-BD1A-6065F477E65E}">
      <dgm:prSet/>
      <dgm:spPr/>
      <dgm:t>
        <a:bodyPr/>
        <a:lstStyle/>
        <a:p>
          <a:r>
            <a:rPr lang="en-US"/>
            <a:t>I would like the application to sync my account details so that I don’t have to recollect all my expenditures at the end of every month.</a:t>
          </a:r>
        </a:p>
      </dgm:t>
    </dgm:pt>
    <dgm:pt modelId="{629DB405-3C77-4F86-8406-C85CA23D9E81}" type="parTrans" cxnId="{AAB6ED2B-1FF8-4CD0-85FF-7DFA91D4C1A1}">
      <dgm:prSet/>
      <dgm:spPr/>
      <dgm:t>
        <a:bodyPr/>
        <a:lstStyle/>
        <a:p>
          <a:endParaRPr lang="en-US"/>
        </a:p>
      </dgm:t>
    </dgm:pt>
    <dgm:pt modelId="{19E35C60-7EFA-472E-B2A0-EE1D335E8667}" type="sibTrans" cxnId="{AAB6ED2B-1FF8-4CD0-85FF-7DFA91D4C1A1}">
      <dgm:prSet/>
      <dgm:spPr/>
      <dgm:t>
        <a:bodyPr/>
        <a:lstStyle/>
        <a:p>
          <a:endParaRPr lang="en-US"/>
        </a:p>
      </dgm:t>
    </dgm:pt>
    <dgm:pt modelId="{ABAE7C09-92F4-4AE1-9749-01F8788E9ADA}" type="pres">
      <dgm:prSet presAssocID="{FA2EEAF2-8E25-459F-9A42-3749789BFDAD}" presName="linear" presStyleCnt="0">
        <dgm:presLayoutVars>
          <dgm:animLvl val="lvl"/>
          <dgm:resizeHandles val="exact"/>
        </dgm:presLayoutVars>
      </dgm:prSet>
      <dgm:spPr/>
    </dgm:pt>
    <dgm:pt modelId="{2BB4AD6B-EC06-49BC-A8DB-B4EE415BABB7}" type="pres">
      <dgm:prSet presAssocID="{BC00D382-F605-4542-833B-9CF4A5477BFB}" presName="parentText" presStyleLbl="node1" presStyleIdx="0" presStyleCnt="2">
        <dgm:presLayoutVars>
          <dgm:chMax val="0"/>
          <dgm:bulletEnabled val="1"/>
        </dgm:presLayoutVars>
      </dgm:prSet>
      <dgm:spPr/>
    </dgm:pt>
    <dgm:pt modelId="{EEBE2037-F6B2-432C-A6AB-C5611C5CD77E}" type="pres">
      <dgm:prSet presAssocID="{E55F3482-FEC1-4FF7-B5C8-33499E1F13C0}" presName="spacer" presStyleCnt="0"/>
      <dgm:spPr/>
    </dgm:pt>
    <dgm:pt modelId="{4FC244D7-3557-476A-B9B9-785AB2C1EFBC}" type="pres">
      <dgm:prSet presAssocID="{F38C715E-1011-4FB7-BD1A-6065F477E65E}" presName="parentText" presStyleLbl="node1" presStyleIdx="1" presStyleCnt="2">
        <dgm:presLayoutVars>
          <dgm:chMax val="0"/>
          <dgm:bulletEnabled val="1"/>
        </dgm:presLayoutVars>
      </dgm:prSet>
      <dgm:spPr/>
    </dgm:pt>
  </dgm:ptLst>
  <dgm:cxnLst>
    <dgm:cxn modelId="{5A288627-47AC-4021-A0DF-36A6F1DF4FCE}" type="presOf" srcId="{F38C715E-1011-4FB7-BD1A-6065F477E65E}" destId="{4FC244D7-3557-476A-B9B9-785AB2C1EFBC}" srcOrd="0" destOrd="0" presId="urn:microsoft.com/office/officeart/2005/8/layout/vList2"/>
    <dgm:cxn modelId="{AAB6ED2B-1FF8-4CD0-85FF-7DFA91D4C1A1}" srcId="{FA2EEAF2-8E25-459F-9A42-3749789BFDAD}" destId="{F38C715E-1011-4FB7-BD1A-6065F477E65E}" srcOrd="1" destOrd="0" parTransId="{629DB405-3C77-4F86-8406-C85CA23D9E81}" sibTransId="{19E35C60-7EFA-472E-B2A0-EE1D335E8667}"/>
    <dgm:cxn modelId="{03982730-E6F9-4E24-A67A-53B1CFAB8F1A}" srcId="{FA2EEAF2-8E25-459F-9A42-3749789BFDAD}" destId="{BC00D382-F605-4542-833B-9CF4A5477BFB}" srcOrd="0" destOrd="0" parTransId="{AF6DF138-0051-4A42-9E4D-433DAE595585}" sibTransId="{E55F3482-FEC1-4FF7-B5C8-33499E1F13C0}"/>
    <dgm:cxn modelId="{28228ABA-50F0-41B3-8974-3CD6159A4DE9}" type="presOf" srcId="{FA2EEAF2-8E25-459F-9A42-3749789BFDAD}" destId="{ABAE7C09-92F4-4AE1-9749-01F8788E9ADA}" srcOrd="0" destOrd="0" presId="urn:microsoft.com/office/officeart/2005/8/layout/vList2"/>
    <dgm:cxn modelId="{6AF244BE-F390-4F83-856D-844EEAA7EFBA}" type="presOf" srcId="{BC00D382-F605-4542-833B-9CF4A5477BFB}" destId="{2BB4AD6B-EC06-49BC-A8DB-B4EE415BABB7}" srcOrd="0" destOrd="0" presId="urn:microsoft.com/office/officeart/2005/8/layout/vList2"/>
    <dgm:cxn modelId="{FF16FC98-75D8-42D8-AE49-803CBDB152F4}" type="presParOf" srcId="{ABAE7C09-92F4-4AE1-9749-01F8788E9ADA}" destId="{2BB4AD6B-EC06-49BC-A8DB-B4EE415BABB7}" srcOrd="0" destOrd="0" presId="urn:microsoft.com/office/officeart/2005/8/layout/vList2"/>
    <dgm:cxn modelId="{EBABFF5A-D33B-4140-961D-61DC00F56921}" type="presParOf" srcId="{ABAE7C09-92F4-4AE1-9749-01F8788E9ADA}" destId="{EEBE2037-F6B2-432C-A6AB-C5611C5CD77E}" srcOrd="1" destOrd="0" presId="urn:microsoft.com/office/officeart/2005/8/layout/vList2"/>
    <dgm:cxn modelId="{8D7D8E8E-E9F7-4223-A0EE-6223EB10FEF2}" type="presParOf" srcId="{ABAE7C09-92F4-4AE1-9749-01F8788E9ADA}" destId="{4FC244D7-3557-476A-B9B9-785AB2C1EFB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01DCE0-9FD0-4519-AEB7-7D703865CD24}"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FC9D3387-D05A-4914-834D-37E26428425D}">
      <dgm:prSet phldrT="[Text]"/>
      <dgm:spPr/>
      <dgm:t>
        <a:bodyPr/>
        <a:lstStyle/>
        <a:p>
          <a:r>
            <a:rPr lang="en-US" dirty="0"/>
            <a:t>Very basic</a:t>
          </a:r>
        </a:p>
      </dgm:t>
    </dgm:pt>
    <dgm:pt modelId="{05C19046-E3A2-46BC-BD18-39BD621AFB9E}" type="parTrans" cxnId="{6A9D7F6F-748A-4FFD-91A8-FC469ED21F30}">
      <dgm:prSet/>
      <dgm:spPr/>
      <dgm:t>
        <a:bodyPr/>
        <a:lstStyle/>
        <a:p>
          <a:endParaRPr lang="en-US"/>
        </a:p>
      </dgm:t>
    </dgm:pt>
    <dgm:pt modelId="{6AD9AABF-70B8-4D7A-8FC9-1C1B8B156801}" type="sibTrans" cxnId="{6A9D7F6F-748A-4FFD-91A8-FC469ED21F30}">
      <dgm:prSet/>
      <dgm:spPr/>
      <dgm:t>
        <a:bodyPr/>
        <a:lstStyle/>
        <a:p>
          <a:endParaRPr lang="en-US"/>
        </a:p>
      </dgm:t>
    </dgm:pt>
    <dgm:pt modelId="{49C20293-4A7D-4C93-91FC-82653170EA37}">
      <dgm:prSet phldrT="[Text]"/>
      <dgm:spPr/>
      <dgm:t>
        <a:bodyPr/>
        <a:lstStyle/>
        <a:p>
          <a:r>
            <a:rPr lang="en-US" dirty="0"/>
            <a:t>Unattractive &amp; Simple UI</a:t>
          </a:r>
        </a:p>
      </dgm:t>
    </dgm:pt>
    <dgm:pt modelId="{C0473F1C-96DE-4E1B-8835-2E07F067AA57}" type="parTrans" cxnId="{21F313DD-2E10-4F19-86A7-FE5993C68C56}">
      <dgm:prSet/>
      <dgm:spPr/>
      <dgm:t>
        <a:bodyPr/>
        <a:lstStyle/>
        <a:p>
          <a:endParaRPr lang="en-US"/>
        </a:p>
      </dgm:t>
    </dgm:pt>
    <dgm:pt modelId="{87C421DB-A07F-4CA1-90A5-41514C09ED08}" type="sibTrans" cxnId="{21F313DD-2E10-4F19-86A7-FE5993C68C56}">
      <dgm:prSet/>
      <dgm:spPr/>
      <dgm:t>
        <a:bodyPr/>
        <a:lstStyle/>
        <a:p>
          <a:endParaRPr lang="en-US"/>
        </a:p>
      </dgm:t>
    </dgm:pt>
    <dgm:pt modelId="{EABCFABC-4612-4A69-9533-A6AEA068C082}">
      <dgm:prSet phldrT="[Text]"/>
      <dgm:spPr/>
      <dgm:t>
        <a:bodyPr/>
        <a:lstStyle/>
        <a:p>
          <a:r>
            <a:rPr lang="en-US" dirty="0"/>
            <a:t>Limited Options</a:t>
          </a:r>
        </a:p>
      </dgm:t>
    </dgm:pt>
    <dgm:pt modelId="{1EF5CD91-BA67-4B7B-A170-6D482B9E2B98}" type="parTrans" cxnId="{29BE0939-B2FD-491E-8922-ED85791EDF30}">
      <dgm:prSet/>
      <dgm:spPr/>
      <dgm:t>
        <a:bodyPr/>
        <a:lstStyle/>
        <a:p>
          <a:endParaRPr lang="en-US"/>
        </a:p>
      </dgm:t>
    </dgm:pt>
    <dgm:pt modelId="{F8AB3A3C-6651-490E-87E7-B3DF1BDFBBF2}" type="sibTrans" cxnId="{29BE0939-B2FD-491E-8922-ED85791EDF30}">
      <dgm:prSet/>
      <dgm:spPr/>
      <dgm:t>
        <a:bodyPr/>
        <a:lstStyle/>
        <a:p>
          <a:endParaRPr lang="en-US"/>
        </a:p>
      </dgm:t>
    </dgm:pt>
    <dgm:pt modelId="{8F4B1657-18EC-458F-B903-0FC0F0F82D49}">
      <dgm:prSet phldrT="[Text]"/>
      <dgm:spPr/>
      <dgm:t>
        <a:bodyPr/>
        <a:lstStyle/>
        <a:p>
          <a:r>
            <a:rPr lang="en-US" dirty="0"/>
            <a:t>Static Navigation Bar</a:t>
          </a:r>
        </a:p>
      </dgm:t>
    </dgm:pt>
    <dgm:pt modelId="{F6FD74E4-AA89-42E7-88E4-7E0AFECAE2A6}" type="parTrans" cxnId="{A5A2DCE4-C31A-440F-9261-DCF32153B54F}">
      <dgm:prSet/>
      <dgm:spPr/>
      <dgm:t>
        <a:bodyPr/>
        <a:lstStyle/>
        <a:p>
          <a:endParaRPr lang="en-US"/>
        </a:p>
      </dgm:t>
    </dgm:pt>
    <dgm:pt modelId="{ED336AAB-35E2-48BD-A206-7538260A0A0A}" type="sibTrans" cxnId="{A5A2DCE4-C31A-440F-9261-DCF32153B54F}">
      <dgm:prSet/>
      <dgm:spPr/>
      <dgm:t>
        <a:bodyPr/>
        <a:lstStyle/>
        <a:p>
          <a:endParaRPr lang="en-US"/>
        </a:p>
      </dgm:t>
    </dgm:pt>
    <dgm:pt modelId="{3726306D-96A9-4D53-8E96-D747D270F2FE}">
      <dgm:prSet phldrT="[Text]"/>
      <dgm:spPr/>
      <dgm:t>
        <a:bodyPr/>
        <a:lstStyle/>
        <a:p>
          <a:r>
            <a:rPr lang="en-US" dirty="0"/>
            <a:t>Images and no videos for ‘How It Works’</a:t>
          </a:r>
        </a:p>
      </dgm:t>
    </dgm:pt>
    <dgm:pt modelId="{C4A002AB-F908-4A92-8ABF-4B2AA97D6F72}" type="parTrans" cxnId="{7BEE6B20-F124-4904-93F0-E1F03506B6A3}">
      <dgm:prSet/>
      <dgm:spPr/>
      <dgm:t>
        <a:bodyPr/>
        <a:lstStyle/>
        <a:p>
          <a:endParaRPr lang="en-US"/>
        </a:p>
      </dgm:t>
    </dgm:pt>
    <dgm:pt modelId="{0B42CEFE-8F40-45E6-A482-BB6B2E7141EF}" type="sibTrans" cxnId="{7BEE6B20-F124-4904-93F0-E1F03506B6A3}">
      <dgm:prSet/>
      <dgm:spPr/>
      <dgm:t>
        <a:bodyPr/>
        <a:lstStyle/>
        <a:p>
          <a:endParaRPr lang="en-US"/>
        </a:p>
      </dgm:t>
    </dgm:pt>
    <dgm:pt modelId="{7BE397F0-2A37-4D27-9CE1-D7983D5172A2}" type="pres">
      <dgm:prSet presAssocID="{8F01DCE0-9FD0-4519-AEB7-7D703865CD24}" presName="linear" presStyleCnt="0">
        <dgm:presLayoutVars>
          <dgm:dir/>
          <dgm:animLvl val="lvl"/>
          <dgm:resizeHandles val="exact"/>
        </dgm:presLayoutVars>
      </dgm:prSet>
      <dgm:spPr/>
    </dgm:pt>
    <dgm:pt modelId="{A1DCAB2E-52DC-4761-9777-36428CC6548B}" type="pres">
      <dgm:prSet presAssocID="{FC9D3387-D05A-4914-834D-37E26428425D}" presName="parentLin" presStyleCnt="0"/>
      <dgm:spPr/>
    </dgm:pt>
    <dgm:pt modelId="{9A2D3B0A-0E1D-476C-8F34-6D9CC9936776}" type="pres">
      <dgm:prSet presAssocID="{FC9D3387-D05A-4914-834D-37E26428425D}" presName="parentLeftMargin" presStyleLbl="node1" presStyleIdx="0" presStyleCnt="5"/>
      <dgm:spPr/>
    </dgm:pt>
    <dgm:pt modelId="{E4D757A6-65A0-45FA-97B0-D671B74CB727}" type="pres">
      <dgm:prSet presAssocID="{FC9D3387-D05A-4914-834D-37E26428425D}" presName="parentText" presStyleLbl="node1" presStyleIdx="0" presStyleCnt="5">
        <dgm:presLayoutVars>
          <dgm:chMax val="0"/>
          <dgm:bulletEnabled val="1"/>
        </dgm:presLayoutVars>
      </dgm:prSet>
      <dgm:spPr/>
    </dgm:pt>
    <dgm:pt modelId="{47C09691-F805-452C-B034-AA172519477A}" type="pres">
      <dgm:prSet presAssocID="{FC9D3387-D05A-4914-834D-37E26428425D}" presName="negativeSpace" presStyleCnt="0"/>
      <dgm:spPr/>
    </dgm:pt>
    <dgm:pt modelId="{01E46E5D-60D5-4FD3-B2AC-2956C34AE454}" type="pres">
      <dgm:prSet presAssocID="{FC9D3387-D05A-4914-834D-37E26428425D}" presName="childText" presStyleLbl="conFgAcc1" presStyleIdx="0" presStyleCnt="5">
        <dgm:presLayoutVars>
          <dgm:bulletEnabled val="1"/>
        </dgm:presLayoutVars>
      </dgm:prSet>
      <dgm:spPr/>
    </dgm:pt>
    <dgm:pt modelId="{D49A2A49-E101-41D7-9F19-DE5BE4B8DE74}" type="pres">
      <dgm:prSet presAssocID="{6AD9AABF-70B8-4D7A-8FC9-1C1B8B156801}" presName="spaceBetweenRectangles" presStyleCnt="0"/>
      <dgm:spPr/>
    </dgm:pt>
    <dgm:pt modelId="{9F7E40A7-19D9-4E7D-9A48-D19386304B36}" type="pres">
      <dgm:prSet presAssocID="{49C20293-4A7D-4C93-91FC-82653170EA37}" presName="parentLin" presStyleCnt="0"/>
      <dgm:spPr/>
    </dgm:pt>
    <dgm:pt modelId="{C90D7DA1-51F2-401B-AE20-FAB128AE8970}" type="pres">
      <dgm:prSet presAssocID="{49C20293-4A7D-4C93-91FC-82653170EA37}" presName="parentLeftMargin" presStyleLbl="node1" presStyleIdx="0" presStyleCnt="5"/>
      <dgm:spPr/>
    </dgm:pt>
    <dgm:pt modelId="{3358A5FF-3644-449B-811D-88083D3BAB19}" type="pres">
      <dgm:prSet presAssocID="{49C20293-4A7D-4C93-91FC-82653170EA37}" presName="parentText" presStyleLbl="node1" presStyleIdx="1" presStyleCnt="5">
        <dgm:presLayoutVars>
          <dgm:chMax val="0"/>
          <dgm:bulletEnabled val="1"/>
        </dgm:presLayoutVars>
      </dgm:prSet>
      <dgm:spPr/>
    </dgm:pt>
    <dgm:pt modelId="{B413944F-403F-46EC-9F9E-8D6E90BE2B9F}" type="pres">
      <dgm:prSet presAssocID="{49C20293-4A7D-4C93-91FC-82653170EA37}" presName="negativeSpace" presStyleCnt="0"/>
      <dgm:spPr/>
    </dgm:pt>
    <dgm:pt modelId="{188E0429-31A2-4692-BAEA-D5DA0F1C6A00}" type="pres">
      <dgm:prSet presAssocID="{49C20293-4A7D-4C93-91FC-82653170EA37}" presName="childText" presStyleLbl="conFgAcc1" presStyleIdx="1" presStyleCnt="5">
        <dgm:presLayoutVars>
          <dgm:bulletEnabled val="1"/>
        </dgm:presLayoutVars>
      </dgm:prSet>
      <dgm:spPr/>
    </dgm:pt>
    <dgm:pt modelId="{C0BD8F22-EDF5-41F4-A8C4-6123F1FFA7C5}" type="pres">
      <dgm:prSet presAssocID="{87C421DB-A07F-4CA1-90A5-41514C09ED08}" presName="spaceBetweenRectangles" presStyleCnt="0"/>
      <dgm:spPr/>
    </dgm:pt>
    <dgm:pt modelId="{2F8B4803-33BE-4244-9D1E-13FF9F3E687D}" type="pres">
      <dgm:prSet presAssocID="{EABCFABC-4612-4A69-9533-A6AEA068C082}" presName="parentLin" presStyleCnt="0"/>
      <dgm:spPr/>
    </dgm:pt>
    <dgm:pt modelId="{C6460A54-E911-4026-B651-6793A2179370}" type="pres">
      <dgm:prSet presAssocID="{EABCFABC-4612-4A69-9533-A6AEA068C082}" presName="parentLeftMargin" presStyleLbl="node1" presStyleIdx="1" presStyleCnt="5"/>
      <dgm:spPr/>
    </dgm:pt>
    <dgm:pt modelId="{A62A8492-4D63-4781-BF73-40E71116BCB6}" type="pres">
      <dgm:prSet presAssocID="{EABCFABC-4612-4A69-9533-A6AEA068C082}" presName="parentText" presStyleLbl="node1" presStyleIdx="2" presStyleCnt="5">
        <dgm:presLayoutVars>
          <dgm:chMax val="0"/>
          <dgm:bulletEnabled val="1"/>
        </dgm:presLayoutVars>
      </dgm:prSet>
      <dgm:spPr/>
    </dgm:pt>
    <dgm:pt modelId="{2B7EA168-5D95-45C7-9116-8000B9DAC49A}" type="pres">
      <dgm:prSet presAssocID="{EABCFABC-4612-4A69-9533-A6AEA068C082}" presName="negativeSpace" presStyleCnt="0"/>
      <dgm:spPr/>
    </dgm:pt>
    <dgm:pt modelId="{AF609120-8B50-4324-84DA-1C61CF3B1DA3}" type="pres">
      <dgm:prSet presAssocID="{EABCFABC-4612-4A69-9533-A6AEA068C082}" presName="childText" presStyleLbl="conFgAcc1" presStyleIdx="2" presStyleCnt="5">
        <dgm:presLayoutVars>
          <dgm:bulletEnabled val="1"/>
        </dgm:presLayoutVars>
      </dgm:prSet>
      <dgm:spPr/>
    </dgm:pt>
    <dgm:pt modelId="{8AB668A6-9CA8-41C4-8960-1C99F58F51E7}" type="pres">
      <dgm:prSet presAssocID="{F8AB3A3C-6651-490E-87E7-B3DF1BDFBBF2}" presName="spaceBetweenRectangles" presStyleCnt="0"/>
      <dgm:spPr/>
    </dgm:pt>
    <dgm:pt modelId="{51D198F0-BBF0-4FA1-A72D-2147CDD9D686}" type="pres">
      <dgm:prSet presAssocID="{8F4B1657-18EC-458F-B903-0FC0F0F82D49}" presName="parentLin" presStyleCnt="0"/>
      <dgm:spPr/>
    </dgm:pt>
    <dgm:pt modelId="{E3B83BE5-7228-44B7-8F40-4B8B4E301BDC}" type="pres">
      <dgm:prSet presAssocID="{8F4B1657-18EC-458F-B903-0FC0F0F82D49}" presName="parentLeftMargin" presStyleLbl="node1" presStyleIdx="2" presStyleCnt="5"/>
      <dgm:spPr/>
    </dgm:pt>
    <dgm:pt modelId="{E45C7672-37E8-4F33-BCA3-EB513D20A132}" type="pres">
      <dgm:prSet presAssocID="{8F4B1657-18EC-458F-B903-0FC0F0F82D49}" presName="parentText" presStyleLbl="node1" presStyleIdx="3" presStyleCnt="5">
        <dgm:presLayoutVars>
          <dgm:chMax val="0"/>
          <dgm:bulletEnabled val="1"/>
        </dgm:presLayoutVars>
      </dgm:prSet>
      <dgm:spPr/>
    </dgm:pt>
    <dgm:pt modelId="{B149BFF9-61BA-4725-9A0F-B18670EEA44C}" type="pres">
      <dgm:prSet presAssocID="{8F4B1657-18EC-458F-B903-0FC0F0F82D49}" presName="negativeSpace" presStyleCnt="0"/>
      <dgm:spPr/>
    </dgm:pt>
    <dgm:pt modelId="{D4D2EE24-D514-4127-A2B5-1328E8564A43}" type="pres">
      <dgm:prSet presAssocID="{8F4B1657-18EC-458F-B903-0FC0F0F82D49}" presName="childText" presStyleLbl="conFgAcc1" presStyleIdx="3" presStyleCnt="5">
        <dgm:presLayoutVars>
          <dgm:bulletEnabled val="1"/>
        </dgm:presLayoutVars>
      </dgm:prSet>
      <dgm:spPr/>
    </dgm:pt>
    <dgm:pt modelId="{83C0D5ED-C6D5-49B5-86EB-998F43CEDDDD}" type="pres">
      <dgm:prSet presAssocID="{ED336AAB-35E2-48BD-A206-7538260A0A0A}" presName="spaceBetweenRectangles" presStyleCnt="0"/>
      <dgm:spPr/>
    </dgm:pt>
    <dgm:pt modelId="{6A0C842B-8804-4389-A2CC-D789264C59C8}" type="pres">
      <dgm:prSet presAssocID="{3726306D-96A9-4D53-8E96-D747D270F2FE}" presName="parentLin" presStyleCnt="0"/>
      <dgm:spPr/>
    </dgm:pt>
    <dgm:pt modelId="{25071D51-2B57-4C0B-A9DD-6E783F648745}" type="pres">
      <dgm:prSet presAssocID="{3726306D-96A9-4D53-8E96-D747D270F2FE}" presName="parentLeftMargin" presStyleLbl="node1" presStyleIdx="3" presStyleCnt="5"/>
      <dgm:spPr/>
    </dgm:pt>
    <dgm:pt modelId="{55057796-ABFD-4EBF-B109-FC4EAF3386B5}" type="pres">
      <dgm:prSet presAssocID="{3726306D-96A9-4D53-8E96-D747D270F2FE}" presName="parentText" presStyleLbl="node1" presStyleIdx="4" presStyleCnt="5">
        <dgm:presLayoutVars>
          <dgm:chMax val="0"/>
          <dgm:bulletEnabled val="1"/>
        </dgm:presLayoutVars>
      </dgm:prSet>
      <dgm:spPr/>
    </dgm:pt>
    <dgm:pt modelId="{CE170920-88DA-40B4-86E4-68AB767B6F60}" type="pres">
      <dgm:prSet presAssocID="{3726306D-96A9-4D53-8E96-D747D270F2FE}" presName="negativeSpace" presStyleCnt="0"/>
      <dgm:spPr/>
    </dgm:pt>
    <dgm:pt modelId="{0B92F9ED-E76D-45B8-B4A6-56BA9B09296D}" type="pres">
      <dgm:prSet presAssocID="{3726306D-96A9-4D53-8E96-D747D270F2FE}" presName="childText" presStyleLbl="conFgAcc1" presStyleIdx="4" presStyleCnt="5">
        <dgm:presLayoutVars>
          <dgm:bulletEnabled val="1"/>
        </dgm:presLayoutVars>
      </dgm:prSet>
      <dgm:spPr/>
    </dgm:pt>
  </dgm:ptLst>
  <dgm:cxnLst>
    <dgm:cxn modelId="{27256918-2E1F-4B47-B302-6E1D037A2D72}" type="presOf" srcId="{EABCFABC-4612-4A69-9533-A6AEA068C082}" destId="{C6460A54-E911-4026-B651-6793A2179370}" srcOrd="0" destOrd="0" presId="urn:microsoft.com/office/officeart/2005/8/layout/list1"/>
    <dgm:cxn modelId="{7BEE6B20-F124-4904-93F0-E1F03506B6A3}" srcId="{8F01DCE0-9FD0-4519-AEB7-7D703865CD24}" destId="{3726306D-96A9-4D53-8E96-D747D270F2FE}" srcOrd="4" destOrd="0" parTransId="{C4A002AB-F908-4A92-8ABF-4B2AA97D6F72}" sibTransId="{0B42CEFE-8F40-45E6-A482-BB6B2E7141EF}"/>
    <dgm:cxn modelId="{14289426-6039-4C34-8B49-E789B78D433A}" type="presOf" srcId="{FC9D3387-D05A-4914-834D-37E26428425D}" destId="{E4D757A6-65A0-45FA-97B0-D671B74CB727}" srcOrd="1" destOrd="0" presId="urn:microsoft.com/office/officeart/2005/8/layout/list1"/>
    <dgm:cxn modelId="{13F8692D-06F9-427A-BB44-C5E992F89965}" type="presOf" srcId="{8F4B1657-18EC-458F-B903-0FC0F0F82D49}" destId="{E3B83BE5-7228-44B7-8F40-4B8B4E301BDC}" srcOrd="0" destOrd="0" presId="urn:microsoft.com/office/officeart/2005/8/layout/list1"/>
    <dgm:cxn modelId="{E0F9BC37-C7F3-4E78-8980-6CF810F56E42}" type="presOf" srcId="{49C20293-4A7D-4C93-91FC-82653170EA37}" destId="{3358A5FF-3644-449B-811D-88083D3BAB19}" srcOrd="1" destOrd="0" presId="urn:microsoft.com/office/officeart/2005/8/layout/list1"/>
    <dgm:cxn modelId="{A996A538-1DAC-482D-8641-3BA7FBBB5B9D}" type="presOf" srcId="{49C20293-4A7D-4C93-91FC-82653170EA37}" destId="{C90D7DA1-51F2-401B-AE20-FAB128AE8970}" srcOrd="0" destOrd="0" presId="urn:microsoft.com/office/officeart/2005/8/layout/list1"/>
    <dgm:cxn modelId="{29BE0939-B2FD-491E-8922-ED85791EDF30}" srcId="{8F01DCE0-9FD0-4519-AEB7-7D703865CD24}" destId="{EABCFABC-4612-4A69-9533-A6AEA068C082}" srcOrd="2" destOrd="0" parTransId="{1EF5CD91-BA67-4B7B-A170-6D482B9E2B98}" sibTransId="{F8AB3A3C-6651-490E-87E7-B3DF1BDFBBF2}"/>
    <dgm:cxn modelId="{04DE1740-CFEA-4459-92D1-9FB397771941}" type="presOf" srcId="{FC9D3387-D05A-4914-834D-37E26428425D}" destId="{9A2D3B0A-0E1D-476C-8F34-6D9CC9936776}" srcOrd="0" destOrd="0" presId="urn:microsoft.com/office/officeart/2005/8/layout/list1"/>
    <dgm:cxn modelId="{6A9D7F6F-748A-4FFD-91A8-FC469ED21F30}" srcId="{8F01DCE0-9FD0-4519-AEB7-7D703865CD24}" destId="{FC9D3387-D05A-4914-834D-37E26428425D}" srcOrd="0" destOrd="0" parTransId="{05C19046-E3A2-46BC-BD18-39BD621AFB9E}" sibTransId="{6AD9AABF-70B8-4D7A-8FC9-1C1B8B156801}"/>
    <dgm:cxn modelId="{B8471791-D877-43E5-A05A-39EA03A4C880}" type="presOf" srcId="{8F01DCE0-9FD0-4519-AEB7-7D703865CD24}" destId="{7BE397F0-2A37-4D27-9CE1-D7983D5172A2}" srcOrd="0" destOrd="0" presId="urn:microsoft.com/office/officeart/2005/8/layout/list1"/>
    <dgm:cxn modelId="{5AE4CD93-34D4-4E2F-8B12-34A0F598744B}" type="presOf" srcId="{3726306D-96A9-4D53-8E96-D747D270F2FE}" destId="{25071D51-2B57-4C0B-A9DD-6E783F648745}" srcOrd="0" destOrd="0" presId="urn:microsoft.com/office/officeart/2005/8/layout/list1"/>
    <dgm:cxn modelId="{8CB544B7-1220-40BF-9D41-0B87ED8BD27B}" type="presOf" srcId="{EABCFABC-4612-4A69-9533-A6AEA068C082}" destId="{A62A8492-4D63-4781-BF73-40E71116BCB6}" srcOrd="1" destOrd="0" presId="urn:microsoft.com/office/officeart/2005/8/layout/list1"/>
    <dgm:cxn modelId="{21F313DD-2E10-4F19-86A7-FE5993C68C56}" srcId="{8F01DCE0-9FD0-4519-AEB7-7D703865CD24}" destId="{49C20293-4A7D-4C93-91FC-82653170EA37}" srcOrd="1" destOrd="0" parTransId="{C0473F1C-96DE-4E1B-8835-2E07F067AA57}" sibTransId="{87C421DB-A07F-4CA1-90A5-41514C09ED08}"/>
    <dgm:cxn modelId="{EAC302DE-7BE2-49F5-A980-C35DBFB0477F}" type="presOf" srcId="{3726306D-96A9-4D53-8E96-D747D270F2FE}" destId="{55057796-ABFD-4EBF-B109-FC4EAF3386B5}" srcOrd="1" destOrd="0" presId="urn:microsoft.com/office/officeart/2005/8/layout/list1"/>
    <dgm:cxn modelId="{A5A2DCE4-C31A-440F-9261-DCF32153B54F}" srcId="{8F01DCE0-9FD0-4519-AEB7-7D703865CD24}" destId="{8F4B1657-18EC-458F-B903-0FC0F0F82D49}" srcOrd="3" destOrd="0" parTransId="{F6FD74E4-AA89-42E7-88E4-7E0AFECAE2A6}" sibTransId="{ED336AAB-35E2-48BD-A206-7538260A0A0A}"/>
    <dgm:cxn modelId="{55FC31E6-E665-4519-B884-C77BAC8F052F}" type="presOf" srcId="{8F4B1657-18EC-458F-B903-0FC0F0F82D49}" destId="{E45C7672-37E8-4F33-BCA3-EB513D20A132}" srcOrd="1" destOrd="0" presId="urn:microsoft.com/office/officeart/2005/8/layout/list1"/>
    <dgm:cxn modelId="{9B8490EA-2538-4771-8A56-6998DCAB2243}" type="presParOf" srcId="{7BE397F0-2A37-4D27-9CE1-D7983D5172A2}" destId="{A1DCAB2E-52DC-4761-9777-36428CC6548B}" srcOrd="0" destOrd="0" presId="urn:microsoft.com/office/officeart/2005/8/layout/list1"/>
    <dgm:cxn modelId="{2BC2B1FD-0692-48E6-BB30-629A1358EC97}" type="presParOf" srcId="{A1DCAB2E-52DC-4761-9777-36428CC6548B}" destId="{9A2D3B0A-0E1D-476C-8F34-6D9CC9936776}" srcOrd="0" destOrd="0" presId="urn:microsoft.com/office/officeart/2005/8/layout/list1"/>
    <dgm:cxn modelId="{88686B9D-47DF-49EE-BBD4-3071916D0E7E}" type="presParOf" srcId="{A1DCAB2E-52DC-4761-9777-36428CC6548B}" destId="{E4D757A6-65A0-45FA-97B0-D671B74CB727}" srcOrd="1" destOrd="0" presId="urn:microsoft.com/office/officeart/2005/8/layout/list1"/>
    <dgm:cxn modelId="{1D5B165D-5910-4871-BBAF-3FBDD86EBFCB}" type="presParOf" srcId="{7BE397F0-2A37-4D27-9CE1-D7983D5172A2}" destId="{47C09691-F805-452C-B034-AA172519477A}" srcOrd="1" destOrd="0" presId="urn:microsoft.com/office/officeart/2005/8/layout/list1"/>
    <dgm:cxn modelId="{7F5B559A-B357-4805-98FD-481518E6E97C}" type="presParOf" srcId="{7BE397F0-2A37-4D27-9CE1-D7983D5172A2}" destId="{01E46E5D-60D5-4FD3-B2AC-2956C34AE454}" srcOrd="2" destOrd="0" presId="urn:microsoft.com/office/officeart/2005/8/layout/list1"/>
    <dgm:cxn modelId="{4EBB6BBF-DB5E-4ECF-883A-6FF368684067}" type="presParOf" srcId="{7BE397F0-2A37-4D27-9CE1-D7983D5172A2}" destId="{D49A2A49-E101-41D7-9F19-DE5BE4B8DE74}" srcOrd="3" destOrd="0" presId="urn:microsoft.com/office/officeart/2005/8/layout/list1"/>
    <dgm:cxn modelId="{FDD99F0D-87E9-4E5D-97F8-522B8E47576F}" type="presParOf" srcId="{7BE397F0-2A37-4D27-9CE1-D7983D5172A2}" destId="{9F7E40A7-19D9-4E7D-9A48-D19386304B36}" srcOrd="4" destOrd="0" presId="urn:microsoft.com/office/officeart/2005/8/layout/list1"/>
    <dgm:cxn modelId="{2441C550-0832-4484-B21C-C96FAC5321D9}" type="presParOf" srcId="{9F7E40A7-19D9-4E7D-9A48-D19386304B36}" destId="{C90D7DA1-51F2-401B-AE20-FAB128AE8970}" srcOrd="0" destOrd="0" presId="urn:microsoft.com/office/officeart/2005/8/layout/list1"/>
    <dgm:cxn modelId="{05D0B957-0ABA-44C3-8420-C618AC588E0C}" type="presParOf" srcId="{9F7E40A7-19D9-4E7D-9A48-D19386304B36}" destId="{3358A5FF-3644-449B-811D-88083D3BAB19}" srcOrd="1" destOrd="0" presId="urn:microsoft.com/office/officeart/2005/8/layout/list1"/>
    <dgm:cxn modelId="{2BFCDF0F-5348-48F3-8D62-5FC0A722A8AD}" type="presParOf" srcId="{7BE397F0-2A37-4D27-9CE1-D7983D5172A2}" destId="{B413944F-403F-46EC-9F9E-8D6E90BE2B9F}" srcOrd="5" destOrd="0" presId="urn:microsoft.com/office/officeart/2005/8/layout/list1"/>
    <dgm:cxn modelId="{A1511617-4E97-4A8B-99B4-AD58F3A87587}" type="presParOf" srcId="{7BE397F0-2A37-4D27-9CE1-D7983D5172A2}" destId="{188E0429-31A2-4692-BAEA-D5DA0F1C6A00}" srcOrd="6" destOrd="0" presId="urn:microsoft.com/office/officeart/2005/8/layout/list1"/>
    <dgm:cxn modelId="{62C32365-BC23-4E7D-AC5B-B32C1EFD8566}" type="presParOf" srcId="{7BE397F0-2A37-4D27-9CE1-D7983D5172A2}" destId="{C0BD8F22-EDF5-41F4-A8C4-6123F1FFA7C5}" srcOrd="7" destOrd="0" presId="urn:microsoft.com/office/officeart/2005/8/layout/list1"/>
    <dgm:cxn modelId="{C7E9A2EF-37FF-4CE4-92E9-38BC968EA7B5}" type="presParOf" srcId="{7BE397F0-2A37-4D27-9CE1-D7983D5172A2}" destId="{2F8B4803-33BE-4244-9D1E-13FF9F3E687D}" srcOrd="8" destOrd="0" presId="urn:microsoft.com/office/officeart/2005/8/layout/list1"/>
    <dgm:cxn modelId="{2627EDFD-1DF3-4F6A-8F28-5F84063D71F0}" type="presParOf" srcId="{2F8B4803-33BE-4244-9D1E-13FF9F3E687D}" destId="{C6460A54-E911-4026-B651-6793A2179370}" srcOrd="0" destOrd="0" presId="urn:microsoft.com/office/officeart/2005/8/layout/list1"/>
    <dgm:cxn modelId="{2F8E6697-8F0D-4FC9-884B-2ACB63F2627E}" type="presParOf" srcId="{2F8B4803-33BE-4244-9D1E-13FF9F3E687D}" destId="{A62A8492-4D63-4781-BF73-40E71116BCB6}" srcOrd="1" destOrd="0" presId="urn:microsoft.com/office/officeart/2005/8/layout/list1"/>
    <dgm:cxn modelId="{C53F730F-0C46-4028-8A85-FD74B9F8D957}" type="presParOf" srcId="{7BE397F0-2A37-4D27-9CE1-D7983D5172A2}" destId="{2B7EA168-5D95-45C7-9116-8000B9DAC49A}" srcOrd="9" destOrd="0" presId="urn:microsoft.com/office/officeart/2005/8/layout/list1"/>
    <dgm:cxn modelId="{690636C1-86A3-4283-AA09-F07855365A7C}" type="presParOf" srcId="{7BE397F0-2A37-4D27-9CE1-D7983D5172A2}" destId="{AF609120-8B50-4324-84DA-1C61CF3B1DA3}" srcOrd="10" destOrd="0" presId="urn:microsoft.com/office/officeart/2005/8/layout/list1"/>
    <dgm:cxn modelId="{7101468B-9C08-4945-8288-54B6F9EB7013}" type="presParOf" srcId="{7BE397F0-2A37-4D27-9CE1-D7983D5172A2}" destId="{8AB668A6-9CA8-41C4-8960-1C99F58F51E7}" srcOrd="11" destOrd="0" presId="urn:microsoft.com/office/officeart/2005/8/layout/list1"/>
    <dgm:cxn modelId="{96AE8C18-EB49-48FF-B3C1-D85D85561B8D}" type="presParOf" srcId="{7BE397F0-2A37-4D27-9CE1-D7983D5172A2}" destId="{51D198F0-BBF0-4FA1-A72D-2147CDD9D686}" srcOrd="12" destOrd="0" presId="urn:microsoft.com/office/officeart/2005/8/layout/list1"/>
    <dgm:cxn modelId="{2310E9AF-FC77-4DEF-9621-F45EC8D65142}" type="presParOf" srcId="{51D198F0-BBF0-4FA1-A72D-2147CDD9D686}" destId="{E3B83BE5-7228-44B7-8F40-4B8B4E301BDC}" srcOrd="0" destOrd="0" presId="urn:microsoft.com/office/officeart/2005/8/layout/list1"/>
    <dgm:cxn modelId="{A7F23DC7-3318-43D0-84E8-44D2BC6AD0E9}" type="presParOf" srcId="{51D198F0-BBF0-4FA1-A72D-2147CDD9D686}" destId="{E45C7672-37E8-4F33-BCA3-EB513D20A132}" srcOrd="1" destOrd="0" presId="urn:microsoft.com/office/officeart/2005/8/layout/list1"/>
    <dgm:cxn modelId="{E810A384-3B0E-4088-82B2-0BD88071CC6E}" type="presParOf" srcId="{7BE397F0-2A37-4D27-9CE1-D7983D5172A2}" destId="{B149BFF9-61BA-4725-9A0F-B18670EEA44C}" srcOrd="13" destOrd="0" presId="urn:microsoft.com/office/officeart/2005/8/layout/list1"/>
    <dgm:cxn modelId="{B417E8A2-E4CA-4A6F-80C7-D2AE7E596D8E}" type="presParOf" srcId="{7BE397F0-2A37-4D27-9CE1-D7983D5172A2}" destId="{D4D2EE24-D514-4127-A2B5-1328E8564A43}" srcOrd="14" destOrd="0" presId="urn:microsoft.com/office/officeart/2005/8/layout/list1"/>
    <dgm:cxn modelId="{9FCED10C-019C-4417-8126-5FBD475DE4D5}" type="presParOf" srcId="{7BE397F0-2A37-4D27-9CE1-D7983D5172A2}" destId="{83C0D5ED-C6D5-49B5-86EB-998F43CEDDDD}" srcOrd="15" destOrd="0" presId="urn:microsoft.com/office/officeart/2005/8/layout/list1"/>
    <dgm:cxn modelId="{CFE92EC4-5C9B-4B2C-BF27-DA90168CD5A9}" type="presParOf" srcId="{7BE397F0-2A37-4D27-9CE1-D7983D5172A2}" destId="{6A0C842B-8804-4389-A2CC-D789264C59C8}" srcOrd="16" destOrd="0" presId="urn:microsoft.com/office/officeart/2005/8/layout/list1"/>
    <dgm:cxn modelId="{DB104AAB-47DE-478F-9CF5-99865F48AE5B}" type="presParOf" srcId="{6A0C842B-8804-4389-A2CC-D789264C59C8}" destId="{25071D51-2B57-4C0B-A9DD-6E783F648745}" srcOrd="0" destOrd="0" presId="urn:microsoft.com/office/officeart/2005/8/layout/list1"/>
    <dgm:cxn modelId="{C384B00E-897C-431C-90BD-101D8F89B5B0}" type="presParOf" srcId="{6A0C842B-8804-4389-A2CC-D789264C59C8}" destId="{55057796-ABFD-4EBF-B109-FC4EAF3386B5}" srcOrd="1" destOrd="0" presId="urn:microsoft.com/office/officeart/2005/8/layout/list1"/>
    <dgm:cxn modelId="{954E491E-D6F2-439C-B89A-24642107C55E}" type="presParOf" srcId="{7BE397F0-2A37-4D27-9CE1-D7983D5172A2}" destId="{CE170920-88DA-40B4-86E4-68AB767B6F60}" srcOrd="17" destOrd="0" presId="urn:microsoft.com/office/officeart/2005/8/layout/list1"/>
    <dgm:cxn modelId="{4C0A5822-29B1-4154-B073-C77750902352}" type="presParOf" srcId="{7BE397F0-2A37-4D27-9CE1-D7983D5172A2}" destId="{0B92F9ED-E76D-45B8-B4A6-56BA9B09296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56FBC6-23A1-477D-81B8-20E65992B1C4}"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D933B0CC-A8B8-4478-AABD-87C5A7FEA686}">
      <dgm:prSet/>
      <dgm:spPr/>
      <dgm:t>
        <a:bodyPr/>
        <a:lstStyle/>
        <a:p>
          <a:r>
            <a:rPr lang="en-US" dirty="0"/>
            <a:t>Animations</a:t>
          </a:r>
          <a:r>
            <a:rPr lang="en-US" baseline="0" dirty="0"/>
            <a:t> were introduced and the logo was added as our Home button.</a:t>
          </a:r>
          <a:endParaRPr lang="en-US" dirty="0"/>
        </a:p>
      </dgm:t>
    </dgm:pt>
    <dgm:pt modelId="{11DC32FF-E68F-43E3-8553-87849ABC3E00}" type="parTrans" cxnId="{6C674069-48BD-4905-B2C4-FEB767512946}">
      <dgm:prSet/>
      <dgm:spPr/>
      <dgm:t>
        <a:bodyPr/>
        <a:lstStyle/>
        <a:p>
          <a:endParaRPr lang="en-US"/>
        </a:p>
      </dgm:t>
    </dgm:pt>
    <dgm:pt modelId="{3BB5A434-BBAC-4581-BD03-236F116FBEE8}" type="sibTrans" cxnId="{6C674069-48BD-4905-B2C4-FEB767512946}">
      <dgm:prSet/>
      <dgm:spPr/>
      <dgm:t>
        <a:bodyPr/>
        <a:lstStyle/>
        <a:p>
          <a:endParaRPr lang="en-US"/>
        </a:p>
      </dgm:t>
    </dgm:pt>
    <dgm:pt modelId="{B99868B3-E1B1-41DF-B52D-E5123AA16182}">
      <dgm:prSet/>
      <dgm:spPr/>
      <dgm:t>
        <a:bodyPr/>
        <a:lstStyle/>
        <a:p>
          <a:r>
            <a:rPr lang="en-US"/>
            <a:t>Dashboard was changed to look more attractive</a:t>
          </a:r>
        </a:p>
      </dgm:t>
    </dgm:pt>
    <dgm:pt modelId="{7921AADA-B21E-47C7-ADA9-8A9335EEB6CA}" type="parTrans" cxnId="{5540A7C9-2789-4C13-A303-6A4E2BB796C2}">
      <dgm:prSet/>
      <dgm:spPr/>
      <dgm:t>
        <a:bodyPr/>
        <a:lstStyle/>
        <a:p>
          <a:endParaRPr lang="en-US"/>
        </a:p>
      </dgm:t>
    </dgm:pt>
    <dgm:pt modelId="{9B43C338-06F8-4766-A30E-916945C9608A}" type="sibTrans" cxnId="{5540A7C9-2789-4C13-A303-6A4E2BB796C2}">
      <dgm:prSet/>
      <dgm:spPr/>
      <dgm:t>
        <a:bodyPr/>
        <a:lstStyle/>
        <a:p>
          <a:endParaRPr lang="en-US"/>
        </a:p>
      </dgm:t>
    </dgm:pt>
    <dgm:pt modelId="{F2D2D504-67C9-4D22-A881-6AE933021377}">
      <dgm:prSet/>
      <dgm:spPr/>
      <dgm:t>
        <a:bodyPr/>
        <a:lstStyle/>
        <a:p>
          <a:r>
            <a:rPr lang="en-US" dirty="0"/>
            <a:t>There was a 3D pie chart added for each user input</a:t>
          </a:r>
        </a:p>
      </dgm:t>
    </dgm:pt>
    <dgm:pt modelId="{96063213-B56B-42E5-8210-0D7DFF107A3D}" type="parTrans" cxnId="{F03B99C7-556A-4336-AF85-F2DCE079AAA1}">
      <dgm:prSet/>
      <dgm:spPr/>
      <dgm:t>
        <a:bodyPr/>
        <a:lstStyle/>
        <a:p>
          <a:endParaRPr lang="en-US"/>
        </a:p>
      </dgm:t>
    </dgm:pt>
    <dgm:pt modelId="{1E6EB0D4-9CBD-432E-BE3E-DFDB38BA0A64}" type="sibTrans" cxnId="{F03B99C7-556A-4336-AF85-F2DCE079AAA1}">
      <dgm:prSet/>
      <dgm:spPr/>
      <dgm:t>
        <a:bodyPr/>
        <a:lstStyle/>
        <a:p>
          <a:endParaRPr lang="en-US"/>
        </a:p>
      </dgm:t>
    </dgm:pt>
    <dgm:pt modelId="{FEB21723-2A49-4DC6-82E2-18DBAAA81FFA}" type="pres">
      <dgm:prSet presAssocID="{5756FBC6-23A1-477D-81B8-20E65992B1C4}" presName="linear" presStyleCnt="0">
        <dgm:presLayoutVars>
          <dgm:animLvl val="lvl"/>
          <dgm:resizeHandles val="exact"/>
        </dgm:presLayoutVars>
      </dgm:prSet>
      <dgm:spPr/>
    </dgm:pt>
    <dgm:pt modelId="{CC6AABBB-1379-4B44-B174-F5D1B4FC435B}" type="pres">
      <dgm:prSet presAssocID="{D933B0CC-A8B8-4478-AABD-87C5A7FEA686}" presName="parentText" presStyleLbl="node1" presStyleIdx="0" presStyleCnt="3">
        <dgm:presLayoutVars>
          <dgm:chMax val="0"/>
          <dgm:bulletEnabled val="1"/>
        </dgm:presLayoutVars>
      </dgm:prSet>
      <dgm:spPr/>
    </dgm:pt>
    <dgm:pt modelId="{FDDD6432-B4BE-4FF4-8CB1-A8305A1703B7}" type="pres">
      <dgm:prSet presAssocID="{3BB5A434-BBAC-4581-BD03-236F116FBEE8}" presName="spacer" presStyleCnt="0"/>
      <dgm:spPr/>
    </dgm:pt>
    <dgm:pt modelId="{E11A4938-3DBD-4C60-AAB1-47826724BB97}" type="pres">
      <dgm:prSet presAssocID="{B99868B3-E1B1-41DF-B52D-E5123AA16182}" presName="parentText" presStyleLbl="node1" presStyleIdx="1" presStyleCnt="3">
        <dgm:presLayoutVars>
          <dgm:chMax val="0"/>
          <dgm:bulletEnabled val="1"/>
        </dgm:presLayoutVars>
      </dgm:prSet>
      <dgm:spPr/>
    </dgm:pt>
    <dgm:pt modelId="{10ED1EEE-C05B-43DF-A4DE-976B4F0D6CCC}" type="pres">
      <dgm:prSet presAssocID="{9B43C338-06F8-4766-A30E-916945C9608A}" presName="spacer" presStyleCnt="0"/>
      <dgm:spPr/>
    </dgm:pt>
    <dgm:pt modelId="{F5762736-B481-43FF-BCB0-FBC7B9E936D9}" type="pres">
      <dgm:prSet presAssocID="{F2D2D504-67C9-4D22-A881-6AE933021377}" presName="parentText" presStyleLbl="node1" presStyleIdx="2" presStyleCnt="3">
        <dgm:presLayoutVars>
          <dgm:chMax val="0"/>
          <dgm:bulletEnabled val="1"/>
        </dgm:presLayoutVars>
      </dgm:prSet>
      <dgm:spPr/>
    </dgm:pt>
  </dgm:ptLst>
  <dgm:cxnLst>
    <dgm:cxn modelId="{855A6E41-5933-4105-96EE-AD90188AAFFE}" type="presOf" srcId="{5756FBC6-23A1-477D-81B8-20E65992B1C4}" destId="{FEB21723-2A49-4DC6-82E2-18DBAAA81FFA}" srcOrd="0" destOrd="0" presId="urn:microsoft.com/office/officeart/2005/8/layout/vList2"/>
    <dgm:cxn modelId="{6C674069-48BD-4905-B2C4-FEB767512946}" srcId="{5756FBC6-23A1-477D-81B8-20E65992B1C4}" destId="{D933B0CC-A8B8-4478-AABD-87C5A7FEA686}" srcOrd="0" destOrd="0" parTransId="{11DC32FF-E68F-43E3-8553-87849ABC3E00}" sibTransId="{3BB5A434-BBAC-4581-BD03-236F116FBEE8}"/>
    <dgm:cxn modelId="{1776324C-4782-48B1-BA74-16FC5F708D28}" type="presOf" srcId="{D933B0CC-A8B8-4478-AABD-87C5A7FEA686}" destId="{CC6AABBB-1379-4B44-B174-F5D1B4FC435B}" srcOrd="0" destOrd="0" presId="urn:microsoft.com/office/officeart/2005/8/layout/vList2"/>
    <dgm:cxn modelId="{094908A2-26F3-4ADD-9C2D-80E7536DD8E0}" type="presOf" srcId="{F2D2D504-67C9-4D22-A881-6AE933021377}" destId="{F5762736-B481-43FF-BCB0-FBC7B9E936D9}" srcOrd="0" destOrd="0" presId="urn:microsoft.com/office/officeart/2005/8/layout/vList2"/>
    <dgm:cxn modelId="{F03B99C7-556A-4336-AF85-F2DCE079AAA1}" srcId="{5756FBC6-23A1-477D-81B8-20E65992B1C4}" destId="{F2D2D504-67C9-4D22-A881-6AE933021377}" srcOrd="2" destOrd="0" parTransId="{96063213-B56B-42E5-8210-0D7DFF107A3D}" sibTransId="{1E6EB0D4-9CBD-432E-BE3E-DFDB38BA0A64}"/>
    <dgm:cxn modelId="{5540A7C9-2789-4C13-A303-6A4E2BB796C2}" srcId="{5756FBC6-23A1-477D-81B8-20E65992B1C4}" destId="{B99868B3-E1B1-41DF-B52D-E5123AA16182}" srcOrd="1" destOrd="0" parTransId="{7921AADA-B21E-47C7-ADA9-8A9335EEB6CA}" sibTransId="{9B43C338-06F8-4766-A30E-916945C9608A}"/>
    <dgm:cxn modelId="{BEA6EAF5-F0BC-4729-B922-3358478EFE74}" type="presOf" srcId="{B99868B3-E1B1-41DF-B52D-E5123AA16182}" destId="{E11A4938-3DBD-4C60-AAB1-47826724BB97}" srcOrd="0" destOrd="0" presId="urn:microsoft.com/office/officeart/2005/8/layout/vList2"/>
    <dgm:cxn modelId="{FB97D10D-8B22-4873-82FC-F3DC86EB5C2D}" type="presParOf" srcId="{FEB21723-2A49-4DC6-82E2-18DBAAA81FFA}" destId="{CC6AABBB-1379-4B44-B174-F5D1B4FC435B}" srcOrd="0" destOrd="0" presId="urn:microsoft.com/office/officeart/2005/8/layout/vList2"/>
    <dgm:cxn modelId="{6C7867A4-5CAE-457A-8978-F408E70190F2}" type="presParOf" srcId="{FEB21723-2A49-4DC6-82E2-18DBAAA81FFA}" destId="{FDDD6432-B4BE-4FF4-8CB1-A8305A1703B7}" srcOrd="1" destOrd="0" presId="urn:microsoft.com/office/officeart/2005/8/layout/vList2"/>
    <dgm:cxn modelId="{564AFF97-F4C5-4661-AE5C-8527D95B8015}" type="presParOf" srcId="{FEB21723-2A49-4DC6-82E2-18DBAAA81FFA}" destId="{E11A4938-3DBD-4C60-AAB1-47826724BB97}" srcOrd="2" destOrd="0" presId="urn:microsoft.com/office/officeart/2005/8/layout/vList2"/>
    <dgm:cxn modelId="{F820ED85-1326-4840-BBEE-F6BB2B0BE0FD}" type="presParOf" srcId="{FEB21723-2A49-4DC6-82E2-18DBAAA81FFA}" destId="{10ED1EEE-C05B-43DF-A4DE-976B4F0D6CCC}" srcOrd="3" destOrd="0" presId="urn:microsoft.com/office/officeart/2005/8/layout/vList2"/>
    <dgm:cxn modelId="{59EAF14F-E85A-46A1-823C-0E0881539368}" type="presParOf" srcId="{FEB21723-2A49-4DC6-82E2-18DBAAA81FFA}" destId="{F5762736-B481-43FF-BCB0-FBC7B9E936D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77D302-5108-42B0-BF82-A943EB264AF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2CB8ABC-1579-4637-BE0A-2A572D4777E2}">
      <dgm:prSet phldrT="[Text]"/>
      <dgm:spPr/>
      <dgm:t>
        <a:bodyPr/>
        <a:lstStyle/>
        <a:p>
          <a:r>
            <a:rPr lang="en-US" dirty="0"/>
            <a:t>Perception</a:t>
          </a:r>
        </a:p>
      </dgm:t>
    </dgm:pt>
    <dgm:pt modelId="{A533F63D-6966-4718-A552-B72A4370D102}" type="parTrans" cxnId="{FEBBEAA5-10A5-4898-A50D-3BAF10FF0977}">
      <dgm:prSet/>
      <dgm:spPr/>
      <dgm:t>
        <a:bodyPr/>
        <a:lstStyle/>
        <a:p>
          <a:endParaRPr lang="en-US"/>
        </a:p>
      </dgm:t>
    </dgm:pt>
    <dgm:pt modelId="{EBF08A6C-BBA2-4E5E-A7C6-5F2039A5D131}" type="sibTrans" cxnId="{FEBBEAA5-10A5-4898-A50D-3BAF10FF0977}">
      <dgm:prSet/>
      <dgm:spPr/>
      <dgm:t>
        <a:bodyPr/>
        <a:lstStyle/>
        <a:p>
          <a:endParaRPr lang="en-US"/>
        </a:p>
      </dgm:t>
    </dgm:pt>
    <dgm:pt modelId="{D7CFEBAB-892F-4408-A0DF-278E7A29F545}">
      <dgm:prSet phldrT="[Text]"/>
      <dgm:spPr/>
      <dgm:t>
        <a:bodyPr/>
        <a:lstStyle/>
        <a:p>
          <a:r>
            <a:rPr lang="en-US" dirty="0"/>
            <a:t>Interaction is made interesting</a:t>
          </a:r>
        </a:p>
      </dgm:t>
    </dgm:pt>
    <dgm:pt modelId="{025DA064-4FC4-4F92-8A56-246A9C35CD48}" type="parTrans" cxnId="{D617ABCA-6B66-4758-BED5-E35A0C3BD1AA}">
      <dgm:prSet/>
      <dgm:spPr/>
      <dgm:t>
        <a:bodyPr/>
        <a:lstStyle/>
        <a:p>
          <a:endParaRPr lang="en-US"/>
        </a:p>
      </dgm:t>
    </dgm:pt>
    <dgm:pt modelId="{E8C5CB7F-F075-4F2B-9E40-28E9EEF4E15D}" type="sibTrans" cxnId="{D617ABCA-6B66-4758-BED5-E35A0C3BD1AA}">
      <dgm:prSet/>
      <dgm:spPr/>
      <dgm:t>
        <a:bodyPr/>
        <a:lstStyle/>
        <a:p>
          <a:endParaRPr lang="en-US"/>
        </a:p>
      </dgm:t>
    </dgm:pt>
    <dgm:pt modelId="{3E81B603-4505-4DD9-BAFC-C4A0D43D2372}">
      <dgm:prSet phldrT="[Text]"/>
      <dgm:spPr/>
      <dgm:t>
        <a:bodyPr/>
        <a:lstStyle/>
        <a:p>
          <a:r>
            <a:rPr lang="en-US" dirty="0"/>
            <a:t>Attention</a:t>
          </a:r>
        </a:p>
      </dgm:t>
    </dgm:pt>
    <dgm:pt modelId="{316AF679-2E62-40F7-938E-0E6EA23BAB05}" type="parTrans" cxnId="{1696F0B8-71F4-4087-82F2-33DE342D7BDC}">
      <dgm:prSet/>
      <dgm:spPr/>
      <dgm:t>
        <a:bodyPr/>
        <a:lstStyle/>
        <a:p>
          <a:endParaRPr lang="en-US"/>
        </a:p>
      </dgm:t>
    </dgm:pt>
    <dgm:pt modelId="{C1AA9238-CBD3-4D56-98D1-0F453FDFB6BA}" type="sibTrans" cxnId="{1696F0B8-71F4-4087-82F2-33DE342D7BDC}">
      <dgm:prSet/>
      <dgm:spPr/>
      <dgm:t>
        <a:bodyPr/>
        <a:lstStyle/>
        <a:p>
          <a:endParaRPr lang="en-US"/>
        </a:p>
      </dgm:t>
    </dgm:pt>
    <dgm:pt modelId="{F2397634-2098-4BAF-8C00-F8604972DD5D}">
      <dgm:prSet phldrT="[Text]"/>
      <dgm:spPr/>
      <dgm:t>
        <a:bodyPr/>
        <a:lstStyle/>
        <a:p>
          <a:r>
            <a:rPr lang="en-US" dirty="0"/>
            <a:t>Easy to learn and Affordable buttons</a:t>
          </a:r>
        </a:p>
      </dgm:t>
    </dgm:pt>
    <dgm:pt modelId="{6933B8C6-218E-4B76-88CE-2BA924E6819B}" type="parTrans" cxnId="{5319B617-0DAA-4F1D-A3C3-7EB9414316F9}">
      <dgm:prSet/>
      <dgm:spPr/>
      <dgm:t>
        <a:bodyPr/>
        <a:lstStyle/>
        <a:p>
          <a:endParaRPr lang="en-US"/>
        </a:p>
      </dgm:t>
    </dgm:pt>
    <dgm:pt modelId="{E377A48A-4177-441E-8356-A9BF5B7C1A80}" type="sibTrans" cxnId="{5319B617-0DAA-4F1D-A3C3-7EB9414316F9}">
      <dgm:prSet/>
      <dgm:spPr/>
      <dgm:t>
        <a:bodyPr/>
        <a:lstStyle/>
        <a:p>
          <a:endParaRPr lang="en-US"/>
        </a:p>
      </dgm:t>
    </dgm:pt>
    <dgm:pt modelId="{B672D044-3297-4211-9061-08D620552C22}">
      <dgm:prSet phldrT="[Text]"/>
      <dgm:spPr/>
      <dgm:t>
        <a:bodyPr/>
        <a:lstStyle/>
        <a:p>
          <a:r>
            <a:rPr lang="en-US" dirty="0"/>
            <a:t>Retention</a:t>
          </a:r>
        </a:p>
      </dgm:t>
    </dgm:pt>
    <dgm:pt modelId="{46D48425-B5AB-4A8F-8885-6B7E669BFD5D}" type="parTrans" cxnId="{E7470C4C-5CE8-4987-8AC4-2B971F06DE73}">
      <dgm:prSet/>
      <dgm:spPr/>
      <dgm:t>
        <a:bodyPr/>
        <a:lstStyle/>
        <a:p>
          <a:endParaRPr lang="en-US"/>
        </a:p>
      </dgm:t>
    </dgm:pt>
    <dgm:pt modelId="{55422767-6881-4433-B88E-67FB7C96973E}" type="sibTrans" cxnId="{E7470C4C-5CE8-4987-8AC4-2B971F06DE73}">
      <dgm:prSet/>
      <dgm:spPr/>
      <dgm:t>
        <a:bodyPr/>
        <a:lstStyle/>
        <a:p>
          <a:endParaRPr lang="en-US"/>
        </a:p>
      </dgm:t>
    </dgm:pt>
    <dgm:pt modelId="{56AF1D52-C1E0-4C9C-AC30-47D59A95F6AC}">
      <dgm:prSet phldrT="[Text]"/>
      <dgm:spPr/>
      <dgm:t>
        <a:bodyPr/>
        <a:lstStyle/>
        <a:p>
          <a:r>
            <a:rPr lang="en-US" dirty="0"/>
            <a:t>Videos and tutorials as reminders for anything that users forget</a:t>
          </a:r>
        </a:p>
      </dgm:t>
    </dgm:pt>
    <dgm:pt modelId="{60B029FC-C6AC-4733-9822-E2A32F23D042}" type="parTrans" cxnId="{73DC78A4-C5C2-46B6-A95B-DADFF8E503FF}">
      <dgm:prSet/>
      <dgm:spPr/>
      <dgm:t>
        <a:bodyPr/>
        <a:lstStyle/>
        <a:p>
          <a:endParaRPr lang="en-US"/>
        </a:p>
      </dgm:t>
    </dgm:pt>
    <dgm:pt modelId="{1A49721A-6649-4528-BB5C-EFC79613433E}" type="sibTrans" cxnId="{73DC78A4-C5C2-46B6-A95B-DADFF8E503FF}">
      <dgm:prSet/>
      <dgm:spPr/>
      <dgm:t>
        <a:bodyPr/>
        <a:lstStyle/>
        <a:p>
          <a:endParaRPr lang="en-US"/>
        </a:p>
      </dgm:t>
    </dgm:pt>
    <dgm:pt modelId="{9A482C87-94BD-4B10-A9FD-87849628D1A4}" type="pres">
      <dgm:prSet presAssocID="{D477D302-5108-42B0-BF82-A943EB264AFB}" presName="linear" presStyleCnt="0">
        <dgm:presLayoutVars>
          <dgm:animLvl val="lvl"/>
          <dgm:resizeHandles val="exact"/>
        </dgm:presLayoutVars>
      </dgm:prSet>
      <dgm:spPr/>
    </dgm:pt>
    <dgm:pt modelId="{BE258970-A458-44BC-A4F1-84088E602C8A}" type="pres">
      <dgm:prSet presAssocID="{A2CB8ABC-1579-4637-BE0A-2A572D4777E2}" presName="parentText" presStyleLbl="node1" presStyleIdx="0" presStyleCnt="3">
        <dgm:presLayoutVars>
          <dgm:chMax val="0"/>
          <dgm:bulletEnabled val="1"/>
        </dgm:presLayoutVars>
      </dgm:prSet>
      <dgm:spPr/>
    </dgm:pt>
    <dgm:pt modelId="{E0CE4FE9-928E-4585-B767-AFC4D41779AC}" type="pres">
      <dgm:prSet presAssocID="{A2CB8ABC-1579-4637-BE0A-2A572D4777E2}" presName="childText" presStyleLbl="revTx" presStyleIdx="0" presStyleCnt="3">
        <dgm:presLayoutVars>
          <dgm:bulletEnabled val="1"/>
        </dgm:presLayoutVars>
      </dgm:prSet>
      <dgm:spPr/>
    </dgm:pt>
    <dgm:pt modelId="{0D5D892D-D512-4980-8EE5-FEFAF3147601}" type="pres">
      <dgm:prSet presAssocID="{3E81B603-4505-4DD9-BAFC-C4A0D43D2372}" presName="parentText" presStyleLbl="node1" presStyleIdx="1" presStyleCnt="3">
        <dgm:presLayoutVars>
          <dgm:chMax val="0"/>
          <dgm:bulletEnabled val="1"/>
        </dgm:presLayoutVars>
      </dgm:prSet>
      <dgm:spPr/>
    </dgm:pt>
    <dgm:pt modelId="{4FE47CED-8635-4A5B-B1E3-10FE35B7CEB2}" type="pres">
      <dgm:prSet presAssocID="{3E81B603-4505-4DD9-BAFC-C4A0D43D2372}" presName="childText" presStyleLbl="revTx" presStyleIdx="1" presStyleCnt="3">
        <dgm:presLayoutVars>
          <dgm:bulletEnabled val="1"/>
        </dgm:presLayoutVars>
      </dgm:prSet>
      <dgm:spPr/>
    </dgm:pt>
    <dgm:pt modelId="{2B3B4D5B-03BA-4F75-834B-239B8B3E04FD}" type="pres">
      <dgm:prSet presAssocID="{B672D044-3297-4211-9061-08D620552C22}" presName="parentText" presStyleLbl="node1" presStyleIdx="2" presStyleCnt="3">
        <dgm:presLayoutVars>
          <dgm:chMax val="0"/>
          <dgm:bulletEnabled val="1"/>
        </dgm:presLayoutVars>
      </dgm:prSet>
      <dgm:spPr/>
    </dgm:pt>
    <dgm:pt modelId="{4C366D4A-5442-44E7-B470-3419CEA1167B}" type="pres">
      <dgm:prSet presAssocID="{B672D044-3297-4211-9061-08D620552C22}" presName="childText" presStyleLbl="revTx" presStyleIdx="2" presStyleCnt="3">
        <dgm:presLayoutVars>
          <dgm:bulletEnabled val="1"/>
        </dgm:presLayoutVars>
      </dgm:prSet>
      <dgm:spPr/>
    </dgm:pt>
  </dgm:ptLst>
  <dgm:cxnLst>
    <dgm:cxn modelId="{5319B617-0DAA-4F1D-A3C3-7EB9414316F9}" srcId="{3E81B603-4505-4DD9-BAFC-C4A0D43D2372}" destId="{F2397634-2098-4BAF-8C00-F8604972DD5D}" srcOrd="0" destOrd="0" parTransId="{6933B8C6-218E-4B76-88CE-2BA924E6819B}" sibTransId="{E377A48A-4177-441E-8356-A9BF5B7C1A80}"/>
    <dgm:cxn modelId="{7F9F5B2B-4E43-4897-BA2D-0980864F5AC4}" type="presOf" srcId="{D7CFEBAB-892F-4408-A0DF-278E7A29F545}" destId="{E0CE4FE9-928E-4585-B767-AFC4D41779AC}" srcOrd="0" destOrd="0" presId="urn:microsoft.com/office/officeart/2005/8/layout/vList2"/>
    <dgm:cxn modelId="{8D3D4934-C0FC-421B-8A3C-C614CF2AD58D}" type="presOf" srcId="{F2397634-2098-4BAF-8C00-F8604972DD5D}" destId="{4FE47CED-8635-4A5B-B1E3-10FE35B7CEB2}" srcOrd="0" destOrd="0" presId="urn:microsoft.com/office/officeart/2005/8/layout/vList2"/>
    <dgm:cxn modelId="{7F59836B-E0F6-400D-8107-FE2C3A6C10B0}" type="presOf" srcId="{A2CB8ABC-1579-4637-BE0A-2A572D4777E2}" destId="{BE258970-A458-44BC-A4F1-84088E602C8A}" srcOrd="0" destOrd="0" presId="urn:microsoft.com/office/officeart/2005/8/layout/vList2"/>
    <dgm:cxn modelId="{E7470C4C-5CE8-4987-8AC4-2B971F06DE73}" srcId="{D477D302-5108-42B0-BF82-A943EB264AFB}" destId="{B672D044-3297-4211-9061-08D620552C22}" srcOrd="2" destOrd="0" parTransId="{46D48425-B5AB-4A8F-8885-6B7E669BFD5D}" sibTransId="{55422767-6881-4433-B88E-67FB7C96973E}"/>
    <dgm:cxn modelId="{73DC78A4-C5C2-46B6-A95B-DADFF8E503FF}" srcId="{B672D044-3297-4211-9061-08D620552C22}" destId="{56AF1D52-C1E0-4C9C-AC30-47D59A95F6AC}" srcOrd="0" destOrd="0" parTransId="{60B029FC-C6AC-4733-9822-E2A32F23D042}" sibTransId="{1A49721A-6649-4528-BB5C-EFC79613433E}"/>
    <dgm:cxn modelId="{FEBBEAA5-10A5-4898-A50D-3BAF10FF0977}" srcId="{D477D302-5108-42B0-BF82-A943EB264AFB}" destId="{A2CB8ABC-1579-4637-BE0A-2A572D4777E2}" srcOrd="0" destOrd="0" parTransId="{A533F63D-6966-4718-A552-B72A4370D102}" sibTransId="{EBF08A6C-BBA2-4E5E-A7C6-5F2039A5D131}"/>
    <dgm:cxn modelId="{E95A61B3-4B10-4787-951C-D99EA364AF5F}" type="presOf" srcId="{B672D044-3297-4211-9061-08D620552C22}" destId="{2B3B4D5B-03BA-4F75-834B-239B8B3E04FD}" srcOrd="0" destOrd="0" presId="urn:microsoft.com/office/officeart/2005/8/layout/vList2"/>
    <dgm:cxn modelId="{1696F0B8-71F4-4087-82F2-33DE342D7BDC}" srcId="{D477D302-5108-42B0-BF82-A943EB264AFB}" destId="{3E81B603-4505-4DD9-BAFC-C4A0D43D2372}" srcOrd="1" destOrd="0" parTransId="{316AF679-2E62-40F7-938E-0E6EA23BAB05}" sibTransId="{C1AA9238-CBD3-4D56-98D1-0F453FDFB6BA}"/>
    <dgm:cxn modelId="{D617ABCA-6B66-4758-BED5-E35A0C3BD1AA}" srcId="{A2CB8ABC-1579-4637-BE0A-2A572D4777E2}" destId="{D7CFEBAB-892F-4408-A0DF-278E7A29F545}" srcOrd="0" destOrd="0" parTransId="{025DA064-4FC4-4F92-8A56-246A9C35CD48}" sibTransId="{E8C5CB7F-F075-4F2B-9E40-28E9EEF4E15D}"/>
    <dgm:cxn modelId="{225A10D1-8ED5-481F-A0DF-A6EEB41390D9}" type="presOf" srcId="{D477D302-5108-42B0-BF82-A943EB264AFB}" destId="{9A482C87-94BD-4B10-A9FD-87849628D1A4}" srcOrd="0" destOrd="0" presId="urn:microsoft.com/office/officeart/2005/8/layout/vList2"/>
    <dgm:cxn modelId="{7998DED3-1114-4353-BB66-C0FDC9B6E05F}" type="presOf" srcId="{3E81B603-4505-4DD9-BAFC-C4A0D43D2372}" destId="{0D5D892D-D512-4980-8EE5-FEFAF3147601}" srcOrd="0" destOrd="0" presId="urn:microsoft.com/office/officeart/2005/8/layout/vList2"/>
    <dgm:cxn modelId="{A11BFBDE-D6A9-40F9-BDF0-EDA9CEEC8607}" type="presOf" srcId="{56AF1D52-C1E0-4C9C-AC30-47D59A95F6AC}" destId="{4C366D4A-5442-44E7-B470-3419CEA1167B}" srcOrd="0" destOrd="0" presId="urn:microsoft.com/office/officeart/2005/8/layout/vList2"/>
    <dgm:cxn modelId="{868C3EC2-1022-42FE-9A4B-9E943FDEDAB5}" type="presParOf" srcId="{9A482C87-94BD-4B10-A9FD-87849628D1A4}" destId="{BE258970-A458-44BC-A4F1-84088E602C8A}" srcOrd="0" destOrd="0" presId="urn:microsoft.com/office/officeart/2005/8/layout/vList2"/>
    <dgm:cxn modelId="{D68FF9E9-01AF-45BD-B9FB-C47F26E7CE63}" type="presParOf" srcId="{9A482C87-94BD-4B10-A9FD-87849628D1A4}" destId="{E0CE4FE9-928E-4585-B767-AFC4D41779AC}" srcOrd="1" destOrd="0" presId="urn:microsoft.com/office/officeart/2005/8/layout/vList2"/>
    <dgm:cxn modelId="{19C83CD1-1E38-4FFF-8951-3C989CF92A0C}" type="presParOf" srcId="{9A482C87-94BD-4B10-A9FD-87849628D1A4}" destId="{0D5D892D-D512-4980-8EE5-FEFAF3147601}" srcOrd="2" destOrd="0" presId="urn:microsoft.com/office/officeart/2005/8/layout/vList2"/>
    <dgm:cxn modelId="{A8AA4DE6-24EC-4902-9304-FA4749AAF57D}" type="presParOf" srcId="{9A482C87-94BD-4B10-A9FD-87849628D1A4}" destId="{4FE47CED-8635-4A5B-B1E3-10FE35B7CEB2}" srcOrd="3" destOrd="0" presId="urn:microsoft.com/office/officeart/2005/8/layout/vList2"/>
    <dgm:cxn modelId="{E4CEE560-F7AC-41D2-B982-5043DEFDBB8E}" type="presParOf" srcId="{9A482C87-94BD-4B10-A9FD-87849628D1A4}" destId="{2B3B4D5B-03BA-4F75-834B-239B8B3E04FD}" srcOrd="4" destOrd="0" presId="urn:microsoft.com/office/officeart/2005/8/layout/vList2"/>
    <dgm:cxn modelId="{D4F3217C-4C0A-432B-83C6-D9EEBAB1B1E9}" type="presParOf" srcId="{9A482C87-94BD-4B10-A9FD-87849628D1A4}" destId="{4C366D4A-5442-44E7-B470-3419CEA1167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6866FC1-2F66-44F6-B8AE-410E13A9445D}"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64442D59-9046-42EA-A373-C394EF955F33}">
      <dgm:prSet/>
      <dgm:spPr/>
      <dgm:t>
        <a:bodyPr/>
        <a:lstStyle/>
        <a:p>
          <a:pPr>
            <a:lnSpc>
              <a:spcPct val="100000"/>
            </a:lnSpc>
          </a:pPr>
          <a:r>
            <a:rPr lang="en-US"/>
            <a:t>User’s feedback was necessary and the suggestions given by them were helpful in building this application.</a:t>
          </a:r>
        </a:p>
      </dgm:t>
    </dgm:pt>
    <dgm:pt modelId="{B65CCED4-608A-4047-89D1-AFD3901DEEE9}" type="parTrans" cxnId="{AF07C014-AE08-4A67-B600-7C95A67E66A9}">
      <dgm:prSet/>
      <dgm:spPr/>
      <dgm:t>
        <a:bodyPr/>
        <a:lstStyle/>
        <a:p>
          <a:endParaRPr lang="en-US"/>
        </a:p>
      </dgm:t>
    </dgm:pt>
    <dgm:pt modelId="{53D25B28-13F7-41A8-9DE9-27BF2A5F0AA1}" type="sibTrans" cxnId="{AF07C014-AE08-4A67-B600-7C95A67E66A9}">
      <dgm:prSet/>
      <dgm:spPr/>
      <dgm:t>
        <a:bodyPr/>
        <a:lstStyle/>
        <a:p>
          <a:endParaRPr lang="en-US"/>
        </a:p>
      </dgm:t>
    </dgm:pt>
    <dgm:pt modelId="{B3936C90-2A4E-4B43-A8B8-75EF0A3D80B5}">
      <dgm:prSet/>
      <dgm:spPr/>
      <dgm:t>
        <a:bodyPr/>
        <a:lstStyle/>
        <a:p>
          <a:pPr>
            <a:lnSpc>
              <a:spcPct val="100000"/>
            </a:lnSpc>
          </a:pPr>
          <a:r>
            <a:rPr lang="en-US" dirty="0"/>
            <a:t>Usability improvements as a result of user feedback include:</a:t>
          </a:r>
        </a:p>
      </dgm:t>
    </dgm:pt>
    <dgm:pt modelId="{EB0FD05C-BA46-4B0D-873D-DDD22245F1C3}" type="parTrans" cxnId="{2E3116E0-397A-417E-871B-AF6F0AD4C067}">
      <dgm:prSet/>
      <dgm:spPr/>
      <dgm:t>
        <a:bodyPr/>
        <a:lstStyle/>
        <a:p>
          <a:endParaRPr lang="en-US"/>
        </a:p>
      </dgm:t>
    </dgm:pt>
    <dgm:pt modelId="{927D0A99-D7FE-4EE1-8606-2D8B8DF73842}" type="sibTrans" cxnId="{2E3116E0-397A-417E-871B-AF6F0AD4C067}">
      <dgm:prSet/>
      <dgm:spPr/>
      <dgm:t>
        <a:bodyPr/>
        <a:lstStyle/>
        <a:p>
          <a:endParaRPr lang="en-US"/>
        </a:p>
      </dgm:t>
    </dgm:pt>
    <dgm:pt modelId="{7C1C44C9-C4EA-43CD-A8A3-F557F695BBC9}">
      <dgm:prSet custT="1"/>
      <dgm:spPr/>
      <dgm:t>
        <a:bodyPr/>
        <a:lstStyle/>
        <a:p>
          <a:pPr>
            <a:lnSpc>
              <a:spcPct val="100000"/>
            </a:lnSpc>
          </a:pPr>
          <a:r>
            <a:rPr lang="en-US" sz="2000" dirty="0"/>
            <a:t>Improving the UI</a:t>
          </a:r>
        </a:p>
      </dgm:t>
    </dgm:pt>
    <dgm:pt modelId="{1C401F8C-FCF8-4C34-9986-9F9EA724E052}" type="parTrans" cxnId="{A35C6DFA-F7DB-4067-BE12-7F60BC046266}">
      <dgm:prSet/>
      <dgm:spPr/>
      <dgm:t>
        <a:bodyPr/>
        <a:lstStyle/>
        <a:p>
          <a:endParaRPr lang="en-US"/>
        </a:p>
      </dgm:t>
    </dgm:pt>
    <dgm:pt modelId="{CE9F20C1-26DC-47AD-91FF-1F33E0C19D48}" type="sibTrans" cxnId="{A35C6DFA-F7DB-4067-BE12-7F60BC046266}">
      <dgm:prSet/>
      <dgm:spPr/>
      <dgm:t>
        <a:bodyPr/>
        <a:lstStyle/>
        <a:p>
          <a:endParaRPr lang="en-US"/>
        </a:p>
      </dgm:t>
    </dgm:pt>
    <dgm:pt modelId="{13D529A3-57AC-4E1E-9C43-250564EBB3E2}">
      <dgm:prSet custT="1"/>
      <dgm:spPr/>
      <dgm:t>
        <a:bodyPr/>
        <a:lstStyle/>
        <a:p>
          <a:pPr>
            <a:lnSpc>
              <a:spcPct val="100000"/>
            </a:lnSpc>
          </a:pPr>
          <a:r>
            <a:rPr lang="en-US" sz="2000"/>
            <a:t>Adding multiple categories</a:t>
          </a:r>
        </a:p>
      </dgm:t>
    </dgm:pt>
    <dgm:pt modelId="{950F6EB1-8E0E-4B03-8AA7-7BF1C8FA0617}" type="parTrans" cxnId="{9B5B168D-BCB1-4451-A03D-A337EAF009BC}">
      <dgm:prSet/>
      <dgm:spPr/>
      <dgm:t>
        <a:bodyPr/>
        <a:lstStyle/>
        <a:p>
          <a:endParaRPr lang="en-US"/>
        </a:p>
      </dgm:t>
    </dgm:pt>
    <dgm:pt modelId="{7CFEA732-FF99-49B4-B805-4A50ED4D09B2}" type="sibTrans" cxnId="{9B5B168D-BCB1-4451-A03D-A337EAF009BC}">
      <dgm:prSet/>
      <dgm:spPr/>
      <dgm:t>
        <a:bodyPr/>
        <a:lstStyle/>
        <a:p>
          <a:endParaRPr lang="en-US"/>
        </a:p>
      </dgm:t>
    </dgm:pt>
    <dgm:pt modelId="{311B9B9D-36E4-4EEA-B3B3-49365815DB40}">
      <dgm:prSet custT="1"/>
      <dgm:spPr/>
      <dgm:t>
        <a:bodyPr/>
        <a:lstStyle/>
        <a:p>
          <a:pPr>
            <a:lnSpc>
              <a:spcPct val="100000"/>
            </a:lnSpc>
          </a:pPr>
          <a:r>
            <a:rPr lang="en-US" sz="2000" dirty="0"/>
            <a:t>Allowing edits to the logged expenses</a:t>
          </a:r>
        </a:p>
      </dgm:t>
    </dgm:pt>
    <dgm:pt modelId="{F0E1C64E-5907-4594-AC06-9E031FF1F5FA}" type="parTrans" cxnId="{F90A13B9-A178-4BC5-BB75-5186ACF259C3}">
      <dgm:prSet/>
      <dgm:spPr/>
      <dgm:t>
        <a:bodyPr/>
        <a:lstStyle/>
        <a:p>
          <a:endParaRPr lang="en-US"/>
        </a:p>
      </dgm:t>
    </dgm:pt>
    <dgm:pt modelId="{6F4A7928-1C9C-4611-9C18-66FC12A17061}" type="sibTrans" cxnId="{F90A13B9-A178-4BC5-BB75-5186ACF259C3}">
      <dgm:prSet/>
      <dgm:spPr/>
      <dgm:t>
        <a:bodyPr/>
        <a:lstStyle/>
        <a:p>
          <a:endParaRPr lang="en-US"/>
        </a:p>
      </dgm:t>
    </dgm:pt>
    <dgm:pt modelId="{BB2C57F9-F7BF-4FB7-BBEA-47AB2C8D7128}">
      <dgm:prSet custT="1"/>
      <dgm:spPr/>
      <dgm:t>
        <a:bodyPr/>
        <a:lstStyle/>
        <a:p>
          <a:pPr>
            <a:lnSpc>
              <a:spcPct val="100000"/>
            </a:lnSpc>
          </a:pPr>
          <a:r>
            <a:rPr lang="en-US" sz="2000" dirty="0"/>
            <a:t>Synchronizing multiple accounts to keep a track of budget</a:t>
          </a:r>
        </a:p>
      </dgm:t>
    </dgm:pt>
    <dgm:pt modelId="{371B7831-414B-42B5-ADEC-2B227E1AD39E}" type="parTrans" cxnId="{E5BAA618-6242-457C-9BE1-44F71D8B32F9}">
      <dgm:prSet/>
      <dgm:spPr/>
      <dgm:t>
        <a:bodyPr/>
        <a:lstStyle/>
        <a:p>
          <a:endParaRPr lang="en-US"/>
        </a:p>
      </dgm:t>
    </dgm:pt>
    <dgm:pt modelId="{E3C2A1F2-9548-476D-9955-C9898B4A5D39}" type="sibTrans" cxnId="{E5BAA618-6242-457C-9BE1-44F71D8B32F9}">
      <dgm:prSet/>
      <dgm:spPr/>
      <dgm:t>
        <a:bodyPr/>
        <a:lstStyle/>
        <a:p>
          <a:endParaRPr lang="en-US"/>
        </a:p>
      </dgm:t>
    </dgm:pt>
    <dgm:pt modelId="{8BB49517-BED8-47B2-9C84-8CFF90767DCA}" type="pres">
      <dgm:prSet presAssocID="{E6866FC1-2F66-44F6-B8AE-410E13A9445D}" presName="root" presStyleCnt="0">
        <dgm:presLayoutVars>
          <dgm:dir/>
          <dgm:resizeHandles val="exact"/>
        </dgm:presLayoutVars>
      </dgm:prSet>
      <dgm:spPr/>
    </dgm:pt>
    <dgm:pt modelId="{691965AD-356D-47A4-9C93-80DFC743FC9A}" type="pres">
      <dgm:prSet presAssocID="{64442D59-9046-42EA-A373-C394EF955F33}" presName="compNode" presStyleCnt="0"/>
      <dgm:spPr/>
    </dgm:pt>
    <dgm:pt modelId="{28D8757B-AF8E-45BB-A78C-144950467D0C}" type="pres">
      <dgm:prSet presAssocID="{64442D59-9046-42EA-A373-C394EF955F33}" presName="bgRect" presStyleLbl="bgShp" presStyleIdx="0" presStyleCnt="2"/>
      <dgm:spPr/>
    </dgm:pt>
    <dgm:pt modelId="{80DE6C56-7DDB-4326-AE62-D3D6A9DD0004}" type="pres">
      <dgm:prSet presAssocID="{64442D59-9046-42EA-A373-C394EF955F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E0B1AF57-E6BB-4367-98FE-9FC3AC00CD37}" type="pres">
      <dgm:prSet presAssocID="{64442D59-9046-42EA-A373-C394EF955F33}" presName="spaceRect" presStyleCnt="0"/>
      <dgm:spPr/>
    </dgm:pt>
    <dgm:pt modelId="{C15E74CF-047A-4740-8515-502CAD560875}" type="pres">
      <dgm:prSet presAssocID="{64442D59-9046-42EA-A373-C394EF955F33}" presName="parTx" presStyleLbl="revTx" presStyleIdx="0" presStyleCnt="3">
        <dgm:presLayoutVars>
          <dgm:chMax val="0"/>
          <dgm:chPref val="0"/>
        </dgm:presLayoutVars>
      </dgm:prSet>
      <dgm:spPr/>
    </dgm:pt>
    <dgm:pt modelId="{B8E419A0-392F-4F8A-AE51-1C09E1DAEAF6}" type="pres">
      <dgm:prSet presAssocID="{53D25B28-13F7-41A8-9DE9-27BF2A5F0AA1}" presName="sibTrans" presStyleCnt="0"/>
      <dgm:spPr/>
    </dgm:pt>
    <dgm:pt modelId="{E3AB7118-2BE5-4644-B5C1-A1CD5FAB1EB9}" type="pres">
      <dgm:prSet presAssocID="{B3936C90-2A4E-4B43-A8B8-75EF0A3D80B5}" presName="compNode" presStyleCnt="0"/>
      <dgm:spPr/>
    </dgm:pt>
    <dgm:pt modelId="{85AE6979-D478-4167-A5DE-09A25C67576C}" type="pres">
      <dgm:prSet presAssocID="{B3936C90-2A4E-4B43-A8B8-75EF0A3D80B5}" presName="bgRect" presStyleLbl="bgShp" presStyleIdx="1" presStyleCnt="2" custScaleY="164524" custLinFactNeighborY="22771"/>
      <dgm:spPr/>
    </dgm:pt>
    <dgm:pt modelId="{59775AD1-DD5F-44B2-ABE9-8ACFD5F5E9DA}" type="pres">
      <dgm:prSet presAssocID="{B3936C90-2A4E-4B43-A8B8-75EF0A3D80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661E825A-242A-4939-8DA5-6313B677AA10}" type="pres">
      <dgm:prSet presAssocID="{B3936C90-2A4E-4B43-A8B8-75EF0A3D80B5}" presName="spaceRect" presStyleCnt="0"/>
      <dgm:spPr/>
    </dgm:pt>
    <dgm:pt modelId="{A3FCAE27-4409-4742-BF5F-F6F6530E1CAD}" type="pres">
      <dgm:prSet presAssocID="{B3936C90-2A4E-4B43-A8B8-75EF0A3D80B5}" presName="parTx" presStyleLbl="revTx" presStyleIdx="1" presStyleCnt="3">
        <dgm:presLayoutVars>
          <dgm:chMax val="0"/>
          <dgm:chPref val="0"/>
        </dgm:presLayoutVars>
      </dgm:prSet>
      <dgm:spPr/>
    </dgm:pt>
    <dgm:pt modelId="{6C823936-24F7-4ED0-AD0E-0028F4D49297}" type="pres">
      <dgm:prSet presAssocID="{B3936C90-2A4E-4B43-A8B8-75EF0A3D80B5}" presName="desTx" presStyleLbl="revTx" presStyleIdx="2" presStyleCnt="3" custLinFactNeighborX="34" custLinFactNeighborY="18298">
        <dgm:presLayoutVars/>
      </dgm:prSet>
      <dgm:spPr/>
    </dgm:pt>
  </dgm:ptLst>
  <dgm:cxnLst>
    <dgm:cxn modelId="{AF07C014-AE08-4A67-B600-7C95A67E66A9}" srcId="{E6866FC1-2F66-44F6-B8AE-410E13A9445D}" destId="{64442D59-9046-42EA-A373-C394EF955F33}" srcOrd="0" destOrd="0" parTransId="{B65CCED4-608A-4047-89D1-AFD3901DEEE9}" sibTransId="{53D25B28-13F7-41A8-9DE9-27BF2A5F0AA1}"/>
    <dgm:cxn modelId="{E5BAA618-6242-457C-9BE1-44F71D8B32F9}" srcId="{B3936C90-2A4E-4B43-A8B8-75EF0A3D80B5}" destId="{BB2C57F9-F7BF-4FB7-BBEA-47AB2C8D7128}" srcOrd="3" destOrd="0" parTransId="{371B7831-414B-42B5-ADEC-2B227E1AD39E}" sibTransId="{E3C2A1F2-9548-476D-9955-C9898B4A5D39}"/>
    <dgm:cxn modelId="{7903A55D-9B9C-417A-B07F-CC78CEEFE756}" type="presOf" srcId="{64442D59-9046-42EA-A373-C394EF955F33}" destId="{C15E74CF-047A-4740-8515-502CAD560875}" srcOrd="0" destOrd="0" presId="urn:microsoft.com/office/officeart/2018/2/layout/IconVerticalSolidList"/>
    <dgm:cxn modelId="{DF803877-C9C9-4306-AFED-705D62167A6C}" type="presOf" srcId="{311B9B9D-36E4-4EEA-B3B3-49365815DB40}" destId="{6C823936-24F7-4ED0-AD0E-0028F4D49297}" srcOrd="0" destOrd="2" presId="urn:microsoft.com/office/officeart/2018/2/layout/IconVerticalSolidList"/>
    <dgm:cxn modelId="{3C94257C-D9A3-4710-92BE-1B3C1F8913B8}" type="presOf" srcId="{BB2C57F9-F7BF-4FB7-BBEA-47AB2C8D7128}" destId="{6C823936-24F7-4ED0-AD0E-0028F4D49297}" srcOrd="0" destOrd="3" presId="urn:microsoft.com/office/officeart/2018/2/layout/IconVerticalSolidList"/>
    <dgm:cxn modelId="{8D350088-3F3C-4B6B-BB0B-418A07352090}" type="presOf" srcId="{13D529A3-57AC-4E1E-9C43-250564EBB3E2}" destId="{6C823936-24F7-4ED0-AD0E-0028F4D49297}" srcOrd="0" destOrd="1" presId="urn:microsoft.com/office/officeart/2018/2/layout/IconVerticalSolidList"/>
    <dgm:cxn modelId="{9B5B168D-BCB1-4451-A03D-A337EAF009BC}" srcId="{B3936C90-2A4E-4B43-A8B8-75EF0A3D80B5}" destId="{13D529A3-57AC-4E1E-9C43-250564EBB3E2}" srcOrd="1" destOrd="0" parTransId="{950F6EB1-8E0E-4B03-8AA7-7BF1C8FA0617}" sibTransId="{7CFEA732-FF99-49B4-B805-4A50ED4D09B2}"/>
    <dgm:cxn modelId="{43C2318D-DF21-4E42-8CF9-8333569F6940}" type="presOf" srcId="{E6866FC1-2F66-44F6-B8AE-410E13A9445D}" destId="{8BB49517-BED8-47B2-9C84-8CFF90767DCA}" srcOrd="0" destOrd="0" presId="urn:microsoft.com/office/officeart/2018/2/layout/IconVerticalSolidList"/>
    <dgm:cxn modelId="{260E39AC-DA37-4B74-990C-C8DA266A11BD}" type="presOf" srcId="{7C1C44C9-C4EA-43CD-A8A3-F557F695BBC9}" destId="{6C823936-24F7-4ED0-AD0E-0028F4D49297}" srcOrd="0" destOrd="0" presId="urn:microsoft.com/office/officeart/2018/2/layout/IconVerticalSolidList"/>
    <dgm:cxn modelId="{F90A13B9-A178-4BC5-BB75-5186ACF259C3}" srcId="{B3936C90-2A4E-4B43-A8B8-75EF0A3D80B5}" destId="{311B9B9D-36E4-4EEA-B3B3-49365815DB40}" srcOrd="2" destOrd="0" parTransId="{F0E1C64E-5907-4594-AC06-9E031FF1F5FA}" sibTransId="{6F4A7928-1C9C-4611-9C18-66FC12A17061}"/>
    <dgm:cxn modelId="{B4AD6CB9-4C12-4663-8826-42A8925A4506}" type="presOf" srcId="{B3936C90-2A4E-4B43-A8B8-75EF0A3D80B5}" destId="{A3FCAE27-4409-4742-BF5F-F6F6530E1CAD}" srcOrd="0" destOrd="0" presId="urn:microsoft.com/office/officeart/2018/2/layout/IconVerticalSolidList"/>
    <dgm:cxn modelId="{2E3116E0-397A-417E-871B-AF6F0AD4C067}" srcId="{E6866FC1-2F66-44F6-B8AE-410E13A9445D}" destId="{B3936C90-2A4E-4B43-A8B8-75EF0A3D80B5}" srcOrd="1" destOrd="0" parTransId="{EB0FD05C-BA46-4B0D-873D-DDD22245F1C3}" sibTransId="{927D0A99-D7FE-4EE1-8606-2D8B8DF73842}"/>
    <dgm:cxn modelId="{A35C6DFA-F7DB-4067-BE12-7F60BC046266}" srcId="{B3936C90-2A4E-4B43-A8B8-75EF0A3D80B5}" destId="{7C1C44C9-C4EA-43CD-A8A3-F557F695BBC9}" srcOrd="0" destOrd="0" parTransId="{1C401F8C-FCF8-4C34-9986-9F9EA724E052}" sibTransId="{CE9F20C1-26DC-47AD-91FF-1F33E0C19D48}"/>
    <dgm:cxn modelId="{1AACABB9-7075-4588-BA02-46BEB590B04F}" type="presParOf" srcId="{8BB49517-BED8-47B2-9C84-8CFF90767DCA}" destId="{691965AD-356D-47A4-9C93-80DFC743FC9A}" srcOrd="0" destOrd="0" presId="urn:microsoft.com/office/officeart/2018/2/layout/IconVerticalSolidList"/>
    <dgm:cxn modelId="{9EFB01A3-935D-4161-9FB7-E6D1129F28F7}" type="presParOf" srcId="{691965AD-356D-47A4-9C93-80DFC743FC9A}" destId="{28D8757B-AF8E-45BB-A78C-144950467D0C}" srcOrd="0" destOrd="0" presId="urn:microsoft.com/office/officeart/2018/2/layout/IconVerticalSolidList"/>
    <dgm:cxn modelId="{43F90337-3EF0-403D-BE63-F8208B1B05F4}" type="presParOf" srcId="{691965AD-356D-47A4-9C93-80DFC743FC9A}" destId="{80DE6C56-7DDB-4326-AE62-D3D6A9DD0004}" srcOrd="1" destOrd="0" presId="urn:microsoft.com/office/officeart/2018/2/layout/IconVerticalSolidList"/>
    <dgm:cxn modelId="{9F3C07AE-A493-4446-BF17-3DA755E2D880}" type="presParOf" srcId="{691965AD-356D-47A4-9C93-80DFC743FC9A}" destId="{E0B1AF57-E6BB-4367-98FE-9FC3AC00CD37}" srcOrd="2" destOrd="0" presId="urn:microsoft.com/office/officeart/2018/2/layout/IconVerticalSolidList"/>
    <dgm:cxn modelId="{BCBE136D-F46C-41E1-B038-7909620AB99D}" type="presParOf" srcId="{691965AD-356D-47A4-9C93-80DFC743FC9A}" destId="{C15E74CF-047A-4740-8515-502CAD560875}" srcOrd="3" destOrd="0" presId="urn:microsoft.com/office/officeart/2018/2/layout/IconVerticalSolidList"/>
    <dgm:cxn modelId="{F9D503D3-08D1-48FB-837C-5800F863913E}" type="presParOf" srcId="{8BB49517-BED8-47B2-9C84-8CFF90767DCA}" destId="{B8E419A0-392F-4F8A-AE51-1C09E1DAEAF6}" srcOrd="1" destOrd="0" presId="urn:microsoft.com/office/officeart/2018/2/layout/IconVerticalSolidList"/>
    <dgm:cxn modelId="{1A6DF9FA-F0C1-4E1E-97B6-86E7138C3BFC}" type="presParOf" srcId="{8BB49517-BED8-47B2-9C84-8CFF90767DCA}" destId="{E3AB7118-2BE5-4644-B5C1-A1CD5FAB1EB9}" srcOrd="2" destOrd="0" presId="urn:microsoft.com/office/officeart/2018/2/layout/IconVerticalSolidList"/>
    <dgm:cxn modelId="{F4A506F2-12C2-40CD-8AA2-B129F3709568}" type="presParOf" srcId="{E3AB7118-2BE5-4644-B5C1-A1CD5FAB1EB9}" destId="{85AE6979-D478-4167-A5DE-09A25C67576C}" srcOrd="0" destOrd="0" presId="urn:microsoft.com/office/officeart/2018/2/layout/IconVerticalSolidList"/>
    <dgm:cxn modelId="{285EE19E-3B64-4EF3-8855-06A6DAB2337F}" type="presParOf" srcId="{E3AB7118-2BE5-4644-B5C1-A1CD5FAB1EB9}" destId="{59775AD1-DD5F-44B2-ABE9-8ACFD5F5E9DA}" srcOrd="1" destOrd="0" presId="urn:microsoft.com/office/officeart/2018/2/layout/IconVerticalSolidList"/>
    <dgm:cxn modelId="{55EFDB30-8330-437E-9548-A5AD4D92A2E6}" type="presParOf" srcId="{E3AB7118-2BE5-4644-B5C1-A1CD5FAB1EB9}" destId="{661E825A-242A-4939-8DA5-6313B677AA10}" srcOrd="2" destOrd="0" presId="urn:microsoft.com/office/officeart/2018/2/layout/IconVerticalSolidList"/>
    <dgm:cxn modelId="{50DCF41B-F73B-4347-88A5-DB96FAA4EABE}" type="presParOf" srcId="{E3AB7118-2BE5-4644-B5C1-A1CD5FAB1EB9}" destId="{A3FCAE27-4409-4742-BF5F-F6F6530E1CAD}" srcOrd="3" destOrd="0" presId="urn:microsoft.com/office/officeart/2018/2/layout/IconVerticalSolidList"/>
    <dgm:cxn modelId="{2FFEA63A-ED68-4E25-B5D6-47A0CDA7B58F}" type="presParOf" srcId="{E3AB7118-2BE5-4644-B5C1-A1CD5FAB1EB9}" destId="{6C823936-24F7-4ED0-AD0E-0028F4D4929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C540AA-1093-41F6-9254-94700C333935}" type="doc">
      <dgm:prSet loTypeId="urn:microsoft.com/office/officeart/2008/layout/VerticalCurvedList" loCatId="list" qsTypeId="urn:microsoft.com/office/officeart/2005/8/quickstyle/3d3" qsCatId="3D" csTypeId="urn:microsoft.com/office/officeart/2005/8/colors/accent2_4" csCatId="accent2" phldr="1"/>
      <dgm:spPr/>
      <dgm:t>
        <a:bodyPr/>
        <a:lstStyle/>
        <a:p>
          <a:endParaRPr lang="en-US"/>
        </a:p>
      </dgm:t>
    </dgm:pt>
    <dgm:pt modelId="{68D312FC-956B-432D-B6B6-B2D611FB3C19}">
      <dgm:prSet phldrT="[Text]"/>
      <dgm:spPr/>
      <dgm:t>
        <a:bodyPr/>
        <a:lstStyle/>
        <a:p>
          <a:r>
            <a:rPr lang="en-US" dirty="0"/>
            <a:t>Satisficing</a:t>
          </a:r>
        </a:p>
      </dgm:t>
    </dgm:pt>
    <dgm:pt modelId="{2BC8D9CB-B3D7-4F40-81E1-8C8A4BF1979D}" type="parTrans" cxnId="{B48D8A63-E130-4F63-9C2A-1DF1E24B890A}">
      <dgm:prSet/>
      <dgm:spPr/>
      <dgm:t>
        <a:bodyPr/>
        <a:lstStyle/>
        <a:p>
          <a:endParaRPr lang="en-US"/>
        </a:p>
      </dgm:t>
    </dgm:pt>
    <dgm:pt modelId="{9819FF21-F209-4C33-80A4-A5C313AC0552}" type="sibTrans" cxnId="{B48D8A63-E130-4F63-9C2A-1DF1E24B890A}">
      <dgm:prSet/>
      <dgm:spPr/>
      <dgm:t>
        <a:bodyPr/>
        <a:lstStyle/>
        <a:p>
          <a:endParaRPr lang="en-US"/>
        </a:p>
      </dgm:t>
    </dgm:pt>
    <dgm:pt modelId="{D46F0EA1-16F4-41D2-9B40-75D45E76709A}">
      <dgm:prSet phldrT="[Text]"/>
      <dgm:spPr/>
      <dgm:t>
        <a:bodyPr/>
        <a:lstStyle/>
        <a:p>
          <a:r>
            <a:rPr lang="en-US" dirty="0"/>
            <a:t>Changes in midstream</a:t>
          </a:r>
        </a:p>
      </dgm:t>
    </dgm:pt>
    <dgm:pt modelId="{68AE0007-196E-44E9-BE48-4C000C5D7ECF}" type="parTrans" cxnId="{F8B751AF-024C-4872-A685-246A4BC41E6C}">
      <dgm:prSet/>
      <dgm:spPr/>
      <dgm:t>
        <a:bodyPr/>
        <a:lstStyle/>
        <a:p>
          <a:endParaRPr lang="en-US"/>
        </a:p>
      </dgm:t>
    </dgm:pt>
    <dgm:pt modelId="{0208BA10-A6D9-4C58-8A12-B241E4477693}" type="sibTrans" cxnId="{F8B751AF-024C-4872-A685-246A4BC41E6C}">
      <dgm:prSet/>
      <dgm:spPr/>
      <dgm:t>
        <a:bodyPr/>
        <a:lstStyle/>
        <a:p>
          <a:endParaRPr lang="en-US"/>
        </a:p>
      </dgm:t>
    </dgm:pt>
    <dgm:pt modelId="{AC8102F7-BE42-4846-A7A6-F092673F88A3}">
      <dgm:prSet phldrT="[Text]"/>
      <dgm:spPr/>
      <dgm:t>
        <a:bodyPr/>
        <a:lstStyle/>
        <a:p>
          <a:r>
            <a:rPr lang="en-US" dirty="0"/>
            <a:t>Incremental Construction</a:t>
          </a:r>
        </a:p>
      </dgm:t>
    </dgm:pt>
    <dgm:pt modelId="{83BE2E7D-F201-4D3A-97D6-F741BE4B7267}" type="parTrans" cxnId="{CD6244A1-3D10-47BC-AAAF-F3A55DF842A4}">
      <dgm:prSet/>
      <dgm:spPr/>
      <dgm:t>
        <a:bodyPr/>
        <a:lstStyle/>
        <a:p>
          <a:endParaRPr lang="en-US"/>
        </a:p>
      </dgm:t>
    </dgm:pt>
    <dgm:pt modelId="{6EE117E2-8442-4A06-9F47-05BEAD7E3096}" type="sibTrans" cxnId="{CD6244A1-3D10-47BC-AAAF-F3A55DF842A4}">
      <dgm:prSet/>
      <dgm:spPr/>
      <dgm:t>
        <a:bodyPr/>
        <a:lstStyle/>
        <a:p>
          <a:endParaRPr lang="en-US"/>
        </a:p>
      </dgm:t>
    </dgm:pt>
    <dgm:pt modelId="{D07B4DFE-0D95-42F4-B6EE-AC7EFD793EC4}">
      <dgm:prSet phldrT="[Text]"/>
      <dgm:spPr/>
      <dgm:t>
        <a:bodyPr/>
        <a:lstStyle/>
        <a:p>
          <a:r>
            <a:rPr lang="en-US" dirty="0"/>
            <a:t>Dashboard</a:t>
          </a:r>
        </a:p>
      </dgm:t>
    </dgm:pt>
    <dgm:pt modelId="{C4A315E5-A053-4426-94EA-4423AFF1B736}" type="parTrans" cxnId="{6ACB6F1E-84D4-485E-9F9D-8202DC9862EF}">
      <dgm:prSet/>
      <dgm:spPr/>
      <dgm:t>
        <a:bodyPr/>
        <a:lstStyle/>
        <a:p>
          <a:endParaRPr lang="en-US"/>
        </a:p>
      </dgm:t>
    </dgm:pt>
    <dgm:pt modelId="{E50DECA5-41E6-4871-9289-84527E3E1129}" type="sibTrans" cxnId="{6ACB6F1E-84D4-485E-9F9D-8202DC9862EF}">
      <dgm:prSet/>
      <dgm:spPr/>
      <dgm:t>
        <a:bodyPr/>
        <a:lstStyle/>
        <a:p>
          <a:endParaRPr lang="en-US"/>
        </a:p>
      </dgm:t>
    </dgm:pt>
    <dgm:pt modelId="{4FF01AF1-A70F-476D-86EF-5218A6099E64}">
      <dgm:prSet phldrT="[Text]"/>
      <dgm:spPr/>
      <dgm:t>
        <a:bodyPr/>
        <a:lstStyle/>
        <a:p>
          <a:r>
            <a:rPr lang="en-US" dirty="0"/>
            <a:t>Prospective memory</a:t>
          </a:r>
        </a:p>
      </dgm:t>
    </dgm:pt>
    <dgm:pt modelId="{8891C1A7-A855-48A4-A2E3-584EB1BF17AD}" type="parTrans" cxnId="{33A45D4B-BA7D-4B0A-892F-BB6CBFD7F27F}">
      <dgm:prSet/>
      <dgm:spPr/>
      <dgm:t>
        <a:bodyPr/>
        <a:lstStyle/>
        <a:p>
          <a:endParaRPr lang="en-US"/>
        </a:p>
      </dgm:t>
    </dgm:pt>
    <dgm:pt modelId="{76FB06E0-EAEF-4BBE-AD77-2BAC9A991D81}" type="sibTrans" cxnId="{33A45D4B-BA7D-4B0A-892F-BB6CBFD7F27F}">
      <dgm:prSet/>
      <dgm:spPr/>
      <dgm:t>
        <a:bodyPr/>
        <a:lstStyle/>
        <a:p>
          <a:endParaRPr lang="en-US"/>
        </a:p>
      </dgm:t>
    </dgm:pt>
    <dgm:pt modelId="{4BB5D026-A044-43C9-9100-BFC5AF347BE8}">
      <dgm:prSet phldrT="[Text]"/>
      <dgm:spPr/>
      <dgm:t>
        <a:bodyPr/>
        <a:lstStyle/>
        <a:p>
          <a:r>
            <a:rPr lang="en-US" dirty="0"/>
            <a:t>Personal Recommendations</a:t>
          </a:r>
        </a:p>
      </dgm:t>
    </dgm:pt>
    <dgm:pt modelId="{263A5112-55FC-4EEA-BEFB-085A7CF9DA97}" type="parTrans" cxnId="{6516808B-EA9C-4B39-A224-BD98E3E58A20}">
      <dgm:prSet/>
      <dgm:spPr/>
      <dgm:t>
        <a:bodyPr/>
        <a:lstStyle/>
        <a:p>
          <a:endParaRPr lang="en-US"/>
        </a:p>
      </dgm:t>
    </dgm:pt>
    <dgm:pt modelId="{737AB97E-231B-46DD-998E-B467419B7F9C}" type="sibTrans" cxnId="{6516808B-EA9C-4B39-A224-BD98E3E58A20}">
      <dgm:prSet/>
      <dgm:spPr/>
      <dgm:t>
        <a:bodyPr/>
        <a:lstStyle/>
        <a:p>
          <a:endParaRPr lang="en-US"/>
        </a:p>
      </dgm:t>
    </dgm:pt>
    <dgm:pt modelId="{F3939A60-8D4B-431A-9869-AA2D7184474D}">
      <dgm:prSet phldrT="[Text]"/>
      <dgm:spPr/>
      <dgm:t>
        <a:bodyPr/>
        <a:lstStyle/>
        <a:p>
          <a:r>
            <a:rPr lang="en-US" dirty="0"/>
            <a:t>Minimal Information</a:t>
          </a:r>
        </a:p>
      </dgm:t>
    </dgm:pt>
    <dgm:pt modelId="{81F6F122-BEF1-48AF-B8E9-9FDD22EAFDEC}" type="parTrans" cxnId="{3147D648-1322-4648-9638-32C548EA4DE7}">
      <dgm:prSet/>
      <dgm:spPr/>
      <dgm:t>
        <a:bodyPr/>
        <a:lstStyle/>
        <a:p>
          <a:endParaRPr lang="en-US"/>
        </a:p>
      </dgm:t>
    </dgm:pt>
    <dgm:pt modelId="{E2845199-DEAD-4ADC-86E2-8D64E1321711}" type="sibTrans" cxnId="{3147D648-1322-4648-9638-32C548EA4DE7}">
      <dgm:prSet/>
      <dgm:spPr/>
      <dgm:t>
        <a:bodyPr/>
        <a:lstStyle/>
        <a:p>
          <a:endParaRPr lang="en-US"/>
        </a:p>
      </dgm:t>
    </dgm:pt>
    <dgm:pt modelId="{6C55B456-7E3A-4F59-A221-2F9104AA604F}" type="pres">
      <dgm:prSet presAssocID="{F6C540AA-1093-41F6-9254-94700C333935}" presName="Name0" presStyleCnt="0">
        <dgm:presLayoutVars>
          <dgm:chMax val="7"/>
          <dgm:chPref val="7"/>
          <dgm:dir/>
        </dgm:presLayoutVars>
      </dgm:prSet>
      <dgm:spPr/>
    </dgm:pt>
    <dgm:pt modelId="{E70A7238-2AB6-4929-936E-642755258AF2}" type="pres">
      <dgm:prSet presAssocID="{F6C540AA-1093-41F6-9254-94700C333935}" presName="Name1" presStyleCnt="0"/>
      <dgm:spPr/>
    </dgm:pt>
    <dgm:pt modelId="{F5017A9F-F0AC-4223-BD91-5E836E8DCE79}" type="pres">
      <dgm:prSet presAssocID="{F6C540AA-1093-41F6-9254-94700C333935}" presName="cycle" presStyleCnt="0"/>
      <dgm:spPr/>
    </dgm:pt>
    <dgm:pt modelId="{B0CC55E8-F7C6-4D1D-BC4C-6F7AA8841CC0}" type="pres">
      <dgm:prSet presAssocID="{F6C540AA-1093-41F6-9254-94700C333935}" presName="srcNode" presStyleLbl="node1" presStyleIdx="0" presStyleCnt="7"/>
      <dgm:spPr/>
    </dgm:pt>
    <dgm:pt modelId="{AA97DC01-6E20-4E9C-AD2D-5F0844164EFF}" type="pres">
      <dgm:prSet presAssocID="{F6C540AA-1093-41F6-9254-94700C333935}" presName="conn" presStyleLbl="parChTrans1D2" presStyleIdx="0" presStyleCnt="1"/>
      <dgm:spPr/>
    </dgm:pt>
    <dgm:pt modelId="{5DECB8B0-BF2D-42CE-9BB0-3CDBBE506AFF}" type="pres">
      <dgm:prSet presAssocID="{F6C540AA-1093-41F6-9254-94700C333935}" presName="extraNode" presStyleLbl="node1" presStyleIdx="0" presStyleCnt="7"/>
      <dgm:spPr/>
    </dgm:pt>
    <dgm:pt modelId="{12B4D610-E925-454C-B42F-D1083A12CC38}" type="pres">
      <dgm:prSet presAssocID="{F6C540AA-1093-41F6-9254-94700C333935}" presName="dstNode" presStyleLbl="node1" presStyleIdx="0" presStyleCnt="7"/>
      <dgm:spPr/>
    </dgm:pt>
    <dgm:pt modelId="{DC605C13-37FF-4A1D-9102-0F9194C44326}" type="pres">
      <dgm:prSet presAssocID="{68D312FC-956B-432D-B6B6-B2D611FB3C19}" presName="text_1" presStyleLbl="node1" presStyleIdx="0" presStyleCnt="7">
        <dgm:presLayoutVars>
          <dgm:bulletEnabled val="1"/>
        </dgm:presLayoutVars>
      </dgm:prSet>
      <dgm:spPr/>
    </dgm:pt>
    <dgm:pt modelId="{8717D23D-1889-4924-9B2A-5CC3D4C878B5}" type="pres">
      <dgm:prSet presAssocID="{68D312FC-956B-432D-B6B6-B2D611FB3C19}" presName="accent_1" presStyleCnt="0"/>
      <dgm:spPr/>
    </dgm:pt>
    <dgm:pt modelId="{50DF1AE1-D446-4501-85AE-6D777ACC746C}" type="pres">
      <dgm:prSet presAssocID="{68D312FC-956B-432D-B6B6-B2D611FB3C19}" presName="accentRepeatNode" presStyleLbl="solidFgAcc1" presStyleIdx="0" presStyleCnt="7"/>
      <dgm:spPr/>
    </dgm:pt>
    <dgm:pt modelId="{7FAB3138-8AFA-4B78-8DF3-E973F3F90405}" type="pres">
      <dgm:prSet presAssocID="{D46F0EA1-16F4-41D2-9B40-75D45E76709A}" presName="text_2" presStyleLbl="node1" presStyleIdx="1" presStyleCnt="7">
        <dgm:presLayoutVars>
          <dgm:bulletEnabled val="1"/>
        </dgm:presLayoutVars>
      </dgm:prSet>
      <dgm:spPr/>
    </dgm:pt>
    <dgm:pt modelId="{08E1D79A-4EA8-4FA6-A004-EB2521B8F106}" type="pres">
      <dgm:prSet presAssocID="{D46F0EA1-16F4-41D2-9B40-75D45E76709A}" presName="accent_2" presStyleCnt="0"/>
      <dgm:spPr/>
    </dgm:pt>
    <dgm:pt modelId="{FBEA4583-0FFE-46D0-9AC9-5E007831E817}" type="pres">
      <dgm:prSet presAssocID="{D46F0EA1-16F4-41D2-9B40-75D45E76709A}" presName="accentRepeatNode" presStyleLbl="solidFgAcc1" presStyleIdx="1" presStyleCnt="7"/>
      <dgm:spPr/>
    </dgm:pt>
    <dgm:pt modelId="{41D4D208-DE60-4181-9969-14960659E303}" type="pres">
      <dgm:prSet presAssocID="{AC8102F7-BE42-4846-A7A6-F092673F88A3}" presName="text_3" presStyleLbl="node1" presStyleIdx="2" presStyleCnt="7">
        <dgm:presLayoutVars>
          <dgm:bulletEnabled val="1"/>
        </dgm:presLayoutVars>
      </dgm:prSet>
      <dgm:spPr/>
    </dgm:pt>
    <dgm:pt modelId="{4CD99994-AB29-45F6-9C37-D6E88B555EA7}" type="pres">
      <dgm:prSet presAssocID="{AC8102F7-BE42-4846-A7A6-F092673F88A3}" presName="accent_3" presStyleCnt="0"/>
      <dgm:spPr/>
    </dgm:pt>
    <dgm:pt modelId="{8C6D3B84-4E3E-4E63-AA5C-69C7BC14A166}" type="pres">
      <dgm:prSet presAssocID="{AC8102F7-BE42-4846-A7A6-F092673F88A3}" presName="accentRepeatNode" presStyleLbl="solidFgAcc1" presStyleIdx="2" presStyleCnt="7"/>
      <dgm:spPr/>
    </dgm:pt>
    <dgm:pt modelId="{CBFDCB34-7E7A-4443-BD00-A3D164E8635E}" type="pres">
      <dgm:prSet presAssocID="{4FF01AF1-A70F-476D-86EF-5218A6099E64}" presName="text_4" presStyleLbl="node1" presStyleIdx="3" presStyleCnt="7">
        <dgm:presLayoutVars>
          <dgm:bulletEnabled val="1"/>
        </dgm:presLayoutVars>
      </dgm:prSet>
      <dgm:spPr/>
    </dgm:pt>
    <dgm:pt modelId="{0BBD765D-F0CC-4AB1-B73B-354EF9D94259}" type="pres">
      <dgm:prSet presAssocID="{4FF01AF1-A70F-476D-86EF-5218A6099E64}" presName="accent_4" presStyleCnt="0"/>
      <dgm:spPr/>
    </dgm:pt>
    <dgm:pt modelId="{02EA151D-1B6F-4332-83F5-E783A6A0ABB5}" type="pres">
      <dgm:prSet presAssocID="{4FF01AF1-A70F-476D-86EF-5218A6099E64}" presName="accentRepeatNode" presStyleLbl="solidFgAcc1" presStyleIdx="3" presStyleCnt="7"/>
      <dgm:spPr/>
    </dgm:pt>
    <dgm:pt modelId="{8A59BD16-9297-4469-95F2-C417568ADEDE}" type="pres">
      <dgm:prSet presAssocID="{4BB5D026-A044-43C9-9100-BFC5AF347BE8}" presName="text_5" presStyleLbl="node1" presStyleIdx="4" presStyleCnt="7">
        <dgm:presLayoutVars>
          <dgm:bulletEnabled val="1"/>
        </dgm:presLayoutVars>
      </dgm:prSet>
      <dgm:spPr/>
    </dgm:pt>
    <dgm:pt modelId="{B5F6C22B-3DD4-4CDF-BF60-49F64DDAAD67}" type="pres">
      <dgm:prSet presAssocID="{4BB5D026-A044-43C9-9100-BFC5AF347BE8}" presName="accent_5" presStyleCnt="0"/>
      <dgm:spPr/>
    </dgm:pt>
    <dgm:pt modelId="{22D57FD9-92DC-4FAB-A858-E04BFD09D3DE}" type="pres">
      <dgm:prSet presAssocID="{4BB5D026-A044-43C9-9100-BFC5AF347BE8}" presName="accentRepeatNode" presStyleLbl="solidFgAcc1" presStyleIdx="4" presStyleCnt="7"/>
      <dgm:spPr/>
    </dgm:pt>
    <dgm:pt modelId="{CD2FC4E5-0967-4F3D-86BB-5CB6B5346110}" type="pres">
      <dgm:prSet presAssocID="{D07B4DFE-0D95-42F4-B6EE-AC7EFD793EC4}" presName="text_6" presStyleLbl="node1" presStyleIdx="5" presStyleCnt="7">
        <dgm:presLayoutVars>
          <dgm:bulletEnabled val="1"/>
        </dgm:presLayoutVars>
      </dgm:prSet>
      <dgm:spPr/>
    </dgm:pt>
    <dgm:pt modelId="{83A3B522-0C46-4F7D-98E9-B59B397A489E}" type="pres">
      <dgm:prSet presAssocID="{D07B4DFE-0D95-42F4-B6EE-AC7EFD793EC4}" presName="accent_6" presStyleCnt="0"/>
      <dgm:spPr/>
    </dgm:pt>
    <dgm:pt modelId="{34080CB9-08AD-4001-82B0-9817DAF6E549}" type="pres">
      <dgm:prSet presAssocID="{D07B4DFE-0D95-42F4-B6EE-AC7EFD793EC4}" presName="accentRepeatNode" presStyleLbl="solidFgAcc1" presStyleIdx="5" presStyleCnt="7"/>
      <dgm:spPr/>
    </dgm:pt>
    <dgm:pt modelId="{54380632-25A9-4617-928B-A64F468CCA7E}" type="pres">
      <dgm:prSet presAssocID="{F3939A60-8D4B-431A-9869-AA2D7184474D}" presName="text_7" presStyleLbl="node1" presStyleIdx="6" presStyleCnt="7">
        <dgm:presLayoutVars>
          <dgm:bulletEnabled val="1"/>
        </dgm:presLayoutVars>
      </dgm:prSet>
      <dgm:spPr/>
    </dgm:pt>
    <dgm:pt modelId="{382D45FE-E156-438F-9FB0-D17372CD00FC}" type="pres">
      <dgm:prSet presAssocID="{F3939A60-8D4B-431A-9869-AA2D7184474D}" presName="accent_7" presStyleCnt="0"/>
      <dgm:spPr/>
    </dgm:pt>
    <dgm:pt modelId="{9F5DAA11-C081-4F58-8390-D2CC5966326B}" type="pres">
      <dgm:prSet presAssocID="{F3939A60-8D4B-431A-9869-AA2D7184474D}" presName="accentRepeatNode" presStyleLbl="solidFgAcc1" presStyleIdx="6" presStyleCnt="7"/>
      <dgm:spPr/>
    </dgm:pt>
  </dgm:ptLst>
  <dgm:cxnLst>
    <dgm:cxn modelId="{56855813-4333-4AE3-B39E-662E25F53C69}" type="presOf" srcId="{D07B4DFE-0D95-42F4-B6EE-AC7EFD793EC4}" destId="{CD2FC4E5-0967-4F3D-86BB-5CB6B5346110}" srcOrd="0" destOrd="0" presId="urn:microsoft.com/office/officeart/2008/layout/VerticalCurvedList"/>
    <dgm:cxn modelId="{6ACB6F1E-84D4-485E-9F9D-8202DC9862EF}" srcId="{F6C540AA-1093-41F6-9254-94700C333935}" destId="{D07B4DFE-0D95-42F4-B6EE-AC7EFD793EC4}" srcOrd="5" destOrd="0" parTransId="{C4A315E5-A053-4426-94EA-4423AFF1B736}" sibTransId="{E50DECA5-41E6-4871-9289-84527E3E1129}"/>
    <dgm:cxn modelId="{0BD76F34-38F6-4E26-A89F-FD1883E87C63}" type="presOf" srcId="{4FF01AF1-A70F-476D-86EF-5218A6099E64}" destId="{CBFDCB34-7E7A-4443-BD00-A3D164E8635E}" srcOrd="0" destOrd="0" presId="urn:microsoft.com/office/officeart/2008/layout/VerticalCurvedList"/>
    <dgm:cxn modelId="{5C0F8C5D-BE18-439D-9C13-E066D36C04EB}" type="presOf" srcId="{4BB5D026-A044-43C9-9100-BFC5AF347BE8}" destId="{8A59BD16-9297-4469-95F2-C417568ADEDE}" srcOrd="0" destOrd="0" presId="urn:microsoft.com/office/officeart/2008/layout/VerticalCurvedList"/>
    <dgm:cxn modelId="{B48D8A63-E130-4F63-9C2A-1DF1E24B890A}" srcId="{F6C540AA-1093-41F6-9254-94700C333935}" destId="{68D312FC-956B-432D-B6B6-B2D611FB3C19}" srcOrd="0" destOrd="0" parTransId="{2BC8D9CB-B3D7-4F40-81E1-8C8A4BF1979D}" sibTransId="{9819FF21-F209-4C33-80A4-A5C313AC0552}"/>
    <dgm:cxn modelId="{3147D648-1322-4648-9638-32C548EA4DE7}" srcId="{F6C540AA-1093-41F6-9254-94700C333935}" destId="{F3939A60-8D4B-431A-9869-AA2D7184474D}" srcOrd="6" destOrd="0" parTransId="{81F6F122-BEF1-48AF-B8E9-9FDD22EAFDEC}" sibTransId="{E2845199-DEAD-4ADC-86E2-8D64E1321711}"/>
    <dgm:cxn modelId="{33A45D4B-BA7D-4B0A-892F-BB6CBFD7F27F}" srcId="{F6C540AA-1093-41F6-9254-94700C333935}" destId="{4FF01AF1-A70F-476D-86EF-5218A6099E64}" srcOrd="3" destOrd="0" parTransId="{8891C1A7-A855-48A4-A2E3-584EB1BF17AD}" sibTransId="{76FB06E0-EAEF-4BBE-AD77-2BAC9A991D81}"/>
    <dgm:cxn modelId="{9A10BC7D-FBB3-4AB3-A6B3-1CF6728634C8}" type="presOf" srcId="{D46F0EA1-16F4-41D2-9B40-75D45E76709A}" destId="{7FAB3138-8AFA-4B78-8DF3-E973F3F90405}" srcOrd="0" destOrd="0" presId="urn:microsoft.com/office/officeart/2008/layout/VerticalCurvedList"/>
    <dgm:cxn modelId="{8238AD82-6456-4CC7-9058-18AF673F8E7A}" type="presOf" srcId="{F6C540AA-1093-41F6-9254-94700C333935}" destId="{6C55B456-7E3A-4F59-A221-2F9104AA604F}" srcOrd="0" destOrd="0" presId="urn:microsoft.com/office/officeart/2008/layout/VerticalCurvedList"/>
    <dgm:cxn modelId="{6516808B-EA9C-4B39-A224-BD98E3E58A20}" srcId="{F6C540AA-1093-41F6-9254-94700C333935}" destId="{4BB5D026-A044-43C9-9100-BFC5AF347BE8}" srcOrd="4" destOrd="0" parTransId="{263A5112-55FC-4EEA-BEFB-085A7CF9DA97}" sibTransId="{737AB97E-231B-46DD-998E-B467419B7F9C}"/>
    <dgm:cxn modelId="{3025998D-96EF-46AE-9B1E-9813C04C02B6}" type="presOf" srcId="{68D312FC-956B-432D-B6B6-B2D611FB3C19}" destId="{DC605C13-37FF-4A1D-9102-0F9194C44326}" srcOrd="0" destOrd="0" presId="urn:microsoft.com/office/officeart/2008/layout/VerticalCurvedList"/>
    <dgm:cxn modelId="{CD6244A1-3D10-47BC-AAAF-F3A55DF842A4}" srcId="{F6C540AA-1093-41F6-9254-94700C333935}" destId="{AC8102F7-BE42-4846-A7A6-F092673F88A3}" srcOrd="2" destOrd="0" parTransId="{83BE2E7D-F201-4D3A-97D6-F741BE4B7267}" sibTransId="{6EE117E2-8442-4A06-9F47-05BEAD7E3096}"/>
    <dgm:cxn modelId="{15906CA1-1AC2-4A6A-8440-6EA744799F60}" type="presOf" srcId="{AC8102F7-BE42-4846-A7A6-F092673F88A3}" destId="{41D4D208-DE60-4181-9969-14960659E303}" srcOrd="0" destOrd="0" presId="urn:microsoft.com/office/officeart/2008/layout/VerticalCurvedList"/>
    <dgm:cxn modelId="{F8B751AF-024C-4872-A685-246A4BC41E6C}" srcId="{F6C540AA-1093-41F6-9254-94700C333935}" destId="{D46F0EA1-16F4-41D2-9B40-75D45E76709A}" srcOrd="1" destOrd="0" parTransId="{68AE0007-196E-44E9-BE48-4C000C5D7ECF}" sibTransId="{0208BA10-A6D9-4C58-8A12-B241E4477693}"/>
    <dgm:cxn modelId="{B9D539B1-2D52-4F33-B733-6BF240D44110}" type="presOf" srcId="{F3939A60-8D4B-431A-9869-AA2D7184474D}" destId="{54380632-25A9-4617-928B-A64F468CCA7E}" srcOrd="0" destOrd="0" presId="urn:microsoft.com/office/officeart/2008/layout/VerticalCurvedList"/>
    <dgm:cxn modelId="{EBA89CC9-C593-4FD1-B448-3FB621B966D0}" type="presOf" srcId="{9819FF21-F209-4C33-80A4-A5C313AC0552}" destId="{AA97DC01-6E20-4E9C-AD2D-5F0844164EFF}" srcOrd="0" destOrd="0" presId="urn:microsoft.com/office/officeart/2008/layout/VerticalCurvedList"/>
    <dgm:cxn modelId="{F8193881-76F7-4B2A-B838-43D2C0D34D65}" type="presParOf" srcId="{6C55B456-7E3A-4F59-A221-2F9104AA604F}" destId="{E70A7238-2AB6-4929-936E-642755258AF2}" srcOrd="0" destOrd="0" presId="urn:microsoft.com/office/officeart/2008/layout/VerticalCurvedList"/>
    <dgm:cxn modelId="{013EA736-E967-46AA-9C57-BBCF4570BADC}" type="presParOf" srcId="{E70A7238-2AB6-4929-936E-642755258AF2}" destId="{F5017A9F-F0AC-4223-BD91-5E836E8DCE79}" srcOrd="0" destOrd="0" presId="urn:microsoft.com/office/officeart/2008/layout/VerticalCurvedList"/>
    <dgm:cxn modelId="{2EC8F9E0-D9AD-4680-8473-A05F27FE5854}" type="presParOf" srcId="{F5017A9F-F0AC-4223-BD91-5E836E8DCE79}" destId="{B0CC55E8-F7C6-4D1D-BC4C-6F7AA8841CC0}" srcOrd="0" destOrd="0" presId="urn:microsoft.com/office/officeart/2008/layout/VerticalCurvedList"/>
    <dgm:cxn modelId="{A6F6E2A7-813B-40A1-903B-4D17BB40DC0C}" type="presParOf" srcId="{F5017A9F-F0AC-4223-BD91-5E836E8DCE79}" destId="{AA97DC01-6E20-4E9C-AD2D-5F0844164EFF}" srcOrd="1" destOrd="0" presId="urn:microsoft.com/office/officeart/2008/layout/VerticalCurvedList"/>
    <dgm:cxn modelId="{B551B99C-0064-4049-A3B9-792A6A149DE4}" type="presParOf" srcId="{F5017A9F-F0AC-4223-BD91-5E836E8DCE79}" destId="{5DECB8B0-BF2D-42CE-9BB0-3CDBBE506AFF}" srcOrd="2" destOrd="0" presId="urn:microsoft.com/office/officeart/2008/layout/VerticalCurvedList"/>
    <dgm:cxn modelId="{D31204CE-9A70-4086-991C-F783F6818D45}" type="presParOf" srcId="{F5017A9F-F0AC-4223-BD91-5E836E8DCE79}" destId="{12B4D610-E925-454C-B42F-D1083A12CC38}" srcOrd="3" destOrd="0" presId="urn:microsoft.com/office/officeart/2008/layout/VerticalCurvedList"/>
    <dgm:cxn modelId="{9D53DE9F-DC98-4F60-A034-111D901CB2FD}" type="presParOf" srcId="{E70A7238-2AB6-4929-936E-642755258AF2}" destId="{DC605C13-37FF-4A1D-9102-0F9194C44326}" srcOrd="1" destOrd="0" presId="urn:microsoft.com/office/officeart/2008/layout/VerticalCurvedList"/>
    <dgm:cxn modelId="{C0810E4D-C9EA-46FD-9C44-FE9C81E252C8}" type="presParOf" srcId="{E70A7238-2AB6-4929-936E-642755258AF2}" destId="{8717D23D-1889-4924-9B2A-5CC3D4C878B5}" srcOrd="2" destOrd="0" presId="urn:microsoft.com/office/officeart/2008/layout/VerticalCurvedList"/>
    <dgm:cxn modelId="{192B66E6-62C4-4A30-9B78-C6FFAECC04A4}" type="presParOf" srcId="{8717D23D-1889-4924-9B2A-5CC3D4C878B5}" destId="{50DF1AE1-D446-4501-85AE-6D777ACC746C}" srcOrd="0" destOrd="0" presId="urn:microsoft.com/office/officeart/2008/layout/VerticalCurvedList"/>
    <dgm:cxn modelId="{AD416F97-97D4-4C61-8787-7AB30B9D2113}" type="presParOf" srcId="{E70A7238-2AB6-4929-936E-642755258AF2}" destId="{7FAB3138-8AFA-4B78-8DF3-E973F3F90405}" srcOrd="3" destOrd="0" presId="urn:microsoft.com/office/officeart/2008/layout/VerticalCurvedList"/>
    <dgm:cxn modelId="{6CAB4070-8F86-465A-BCD5-4C4532311529}" type="presParOf" srcId="{E70A7238-2AB6-4929-936E-642755258AF2}" destId="{08E1D79A-4EA8-4FA6-A004-EB2521B8F106}" srcOrd="4" destOrd="0" presId="urn:microsoft.com/office/officeart/2008/layout/VerticalCurvedList"/>
    <dgm:cxn modelId="{12DDCB9A-E624-416A-813D-B017F73A7154}" type="presParOf" srcId="{08E1D79A-4EA8-4FA6-A004-EB2521B8F106}" destId="{FBEA4583-0FFE-46D0-9AC9-5E007831E817}" srcOrd="0" destOrd="0" presId="urn:microsoft.com/office/officeart/2008/layout/VerticalCurvedList"/>
    <dgm:cxn modelId="{A0CC6668-8520-4826-B9DA-51D7A4EC8D04}" type="presParOf" srcId="{E70A7238-2AB6-4929-936E-642755258AF2}" destId="{41D4D208-DE60-4181-9969-14960659E303}" srcOrd="5" destOrd="0" presId="urn:microsoft.com/office/officeart/2008/layout/VerticalCurvedList"/>
    <dgm:cxn modelId="{C96039D9-3A4C-46EA-BE0A-A27D749A6952}" type="presParOf" srcId="{E70A7238-2AB6-4929-936E-642755258AF2}" destId="{4CD99994-AB29-45F6-9C37-D6E88B555EA7}" srcOrd="6" destOrd="0" presId="urn:microsoft.com/office/officeart/2008/layout/VerticalCurvedList"/>
    <dgm:cxn modelId="{DFCDF895-69C7-4DF9-A30F-FA063935222E}" type="presParOf" srcId="{4CD99994-AB29-45F6-9C37-D6E88B555EA7}" destId="{8C6D3B84-4E3E-4E63-AA5C-69C7BC14A166}" srcOrd="0" destOrd="0" presId="urn:microsoft.com/office/officeart/2008/layout/VerticalCurvedList"/>
    <dgm:cxn modelId="{13538A48-30BC-4CB3-B837-3C7BBE12498B}" type="presParOf" srcId="{E70A7238-2AB6-4929-936E-642755258AF2}" destId="{CBFDCB34-7E7A-4443-BD00-A3D164E8635E}" srcOrd="7" destOrd="0" presId="urn:microsoft.com/office/officeart/2008/layout/VerticalCurvedList"/>
    <dgm:cxn modelId="{4EE7AA3A-231B-47F0-9275-E9753F8D7917}" type="presParOf" srcId="{E70A7238-2AB6-4929-936E-642755258AF2}" destId="{0BBD765D-F0CC-4AB1-B73B-354EF9D94259}" srcOrd="8" destOrd="0" presId="urn:microsoft.com/office/officeart/2008/layout/VerticalCurvedList"/>
    <dgm:cxn modelId="{D876D4BD-81E3-4DB5-9C4B-F3C6E28FD469}" type="presParOf" srcId="{0BBD765D-F0CC-4AB1-B73B-354EF9D94259}" destId="{02EA151D-1B6F-4332-83F5-E783A6A0ABB5}" srcOrd="0" destOrd="0" presId="urn:microsoft.com/office/officeart/2008/layout/VerticalCurvedList"/>
    <dgm:cxn modelId="{EEC8BFCC-C970-401E-A65E-C1D1AE242104}" type="presParOf" srcId="{E70A7238-2AB6-4929-936E-642755258AF2}" destId="{8A59BD16-9297-4469-95F2-C417568ADEDE}" srcOrd="9" destOrd="0" presId="urn:microsoft.com/office/officeart/2008/layout/VerticalCurvedList"/>
    <dgm:cxn modelId="{BAE9A461-CAAF-4005-A6C6-539ED4142FDA}" type="presParOf" srcId="{E70A7238-2AB6-4929-936E-642755258AF2}" destId="{B5F6C22B-3DD4-4CDF-BF60-49F64DDAAD67}" srcOrd="10" destOrd="0" presId="urn:microsoft.com/office/officeart/2008/layout/VerticalCurvedList"/>
    <dgm:cxn modelId="{186873F3-6EDC-47A0-9A78-5D6800525243}" type="presParOf" srcId="{B5F6C22B-3DD4-4CDF-BF60-49F64DDAAD67}" destId="{22D57FD9-92DC-4FAB-A858-E04BFD09D3DE}" srcOrd="0" destOrd="0" presId="urn:microsoft.com/office/officeart/2008/layout/VerticalCurvedList"/>
    <dgm:cxn modelId="{9D97FD8B-793B-4AC6-9905-0EB8BFD5A7D1}" type="presParOf" srcId="{E70A7238-2AB6-4929-936E-642755258AF2}" destId="{CD2FC4E5-0967-4F3D-86BB-5CB6B5346110}" srcOrd="11" destOrd="0" presId="urn:microsoft.com/office/officeart/2008/layout/VerticalCurvedList"/>
    <dgm:cxn modelId="{6E1BEABE-CEFB-4AA0-8F56-22E3AB974828}" type="presParOf" srcId="{E70A7238-2AB6-4929-936E-642755258AF2}" destId="{83A3B522-0C46-4F7D-98E9-B59B397A489E}" srcOrd="12" destOrd="0" presId="urn:microsoft.com/office/officeart/2008/layout/VerticalCurvedList"/>
    <dgm:cxn modelId="{3B79C85E-0325-4BA7-B164-68CC96C12711}" type="presParOf" srcId="{83A3B522-0C46-4F7D-98E9-B59B397A489E}" destId="{34080CB9-08AD-4001-82B0-9817DAF6E549}" srcOrd="0" destOrd="0" presId="urn:microsoft.com/office/officeart/2008/layout/VerticalCurvedList"/>
    <dgm:cxn modelId="{A257173E-98D6-455F-BBC1-30204F334173}" type="presParOf" srcId="{E70A7238-2AB6-4929-936E-642755258AF2}" destId="{54380632-25A9-4617-928B-A64F468CCA7E}" srcOrd="13" destOrd="0" presId="urn:microsoft.com/office/officeart/2008/layout/VerticalCurvedList"/>
    <dgm:cxn modelId="{E175743B-1775-456F-A170-466DFD85A7C7}" type="presParOf" srcId="{E70A7238-2AB6-4929-936E-642755258AF2}" destId="{382D45FE-E156-438F-9FB0-D17372CD00FC}" srcOrd="14" destOrd="0" presId="urn:microsoft.com/office/officeart/2008/layout/VerticalCurvedList"/>
    <dgm:cxn modelId="{D338C996-EF5F-4836-B8BE-E9DECA8E849B}" type="presParOf" srcId="{382D45FE-E156-438F-9FB0-D17372CD00FC}" destId="{9F5DAA11-C081-4F58-8390-D2CC5966326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53F6A-582C-4948-95C4-86B3C3713A8B}">
      <dsp:nvSpPr>
        <dsp:cNvPr id="0" name=""/>
        <dsp:cNvSpPr/>
      </dsp:nvSpPr>
      <dsp:spPr>
        <a:xfrm>
          <a:off x="0" y="0"/>
          <a:ext cx="73152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A7CCF8-4153-45D3-B4F4-BD8CB4ED9249}">
      <dsp:nvSpPr>
        <dsp:cNvPr id="0" name=""/>
        <dsp:cNvSpPr/>
      </dsp:nvSpPr>
      <dsp:spPr>
        <a:xfrm>
          <a:off x="0" y="0"/>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t>Budgeting is the process of creating a plan to spend one’s money and this spending plan is called a budget. </a:t>
          </a:r>
        </a:p>
      </dsp:txBody>
      <dsp:txXfrm>
        <a:off x="0" y="0"/>
        <a:ext cx="7315200" cy="1131176"/>
      </dsp:txXfrm>
    </dsp:sp>
    <dsp:sp modelId="{20001E20-D360-422B-835B-995477C09D5B}">
      <dsp:nvSpPr>
        <dsp:cNvPr id="0" name=""/>
        <dsp:cNvSpPr/>
      </dsp:nvSpPr>
      <dsp:spPr>
        <a:xfrm>
          <a:off x="0" y="1131176"/>
          <a:ext cx="7315200"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CD82E-0D4D-4598-A8B8-593B7420CA8D}">
      <dsp:nvSpPr>
        <dsp:cNvPr id="0" name=""/>
        <dsp:cNvSpPr/>
      </dsp:nvSpPr>
      <dsp:spPr>
        <a:xfrm>
          <a:off x="0" y="1131176"/>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t>Creating this spending plan allows to determine in advance whether there is enough money to do the things needed to be done.</a:t>
          </a:r>
        </a:p>
      </dsp:txBody>
      <dsp:txXfrm>
        <a:off x="0" y="1131176"/>
        <a:ext cx="7315200" cy="1131176"/>
      </dsp:txXfrm>
    </dsp:sp>
    <dsp:sp modelId="{F8B1FC26-1EDF-443B-A509-E8C9EB4F13E9}">
      <dsp:nvSpPr>
        <dsp:cNvPr id="0" name=""/>
        <dsp:cNvSpPr/>
      </dsp:nvSpPr>
      <dsp:spPr>
        <a:xfrm>
          <a:off x="0" y="2262353"/>
          <a:ext cx="7315200"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72FCDF-EAC3-4FC5-81E0-3B1BF951DE02}">
      <dsp:nvSpPr>
        <dsp:cNvPr id="0" name=""/>
        <dsp:cNvSpPr/>
      </dsp:nvSpPr>
      <dsp:spPr>
        <a:xfrm>
          <a:off x="0" y="2262353"/>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r>
            <a:rPr lang="en-US" sz="2000" kern="1200"/>
            <a:t>Budget Tracker will help to track the budget categories, budget plan for each month and actual expenses. </a:t>
          </a:r>
        </a:p>
      </dsp:txBody>
      <dsp:txXfrm>
        <a:off x="0" y="2262353"/>
        <a:ext cx="7315200" cy="1131176"/>
      </dsp:txXfrm>
    </dsp:sp>
    <dsp:sp modelId="{8E2D3869-FBFF-4937-BF49-592FAFC2DD40}">
      <dsp:nvSpPr>
        <dsp:cNvPr id="0" name=""/>
        <dsp:cNvSpPr/>
      </dsp:nvSpPr>
      <dsp:spPr>
        <a:xfrm>
          <a:off x="0" y="3393529"/>
          <a:ext cx="73152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20A917-ACA6-4D99-90ED-EE3FE92F4A21}">
      <dsp:nvSpPr>
        <dsp:cNvPr id="0" name=""/>
        <dsp:cNvSpPr/>
      </dsp:nvSpPr>
      <dsp:spPr>
        <a:xfrm>
          <a:off x="0" y="3393529"/>
          <a:ext cx="7315200" cy="1131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00000"/>
            </a:lnSpc>
            <a:spcBef>
              <a:spcPct val="0"/>
            </a:spcBef>
            <a:spcAft>
              <a:spcPct val="35000"/>
            </a:spcAft>
            <a:buNone/>
          </a:pPr>
          <a:endParaRPr lang="en-US" sz="2000" kern="1200" dirty="0"/>
        </a:p>
      </dsp:txBody>
      <dsp:txXfrm>
        <a:off x="0" y="3393529"/>
        <a:ext cx="7315200" cy="11311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CF87B-0892-4766-ACA6-844BF7042AE0}">
      <dsp:nvSpPr>
        <dsp:cNvPr id="0" name=""/>
        <dsp:cNvSpPr/>
      </dsp:nvSpPr>
      <dsp:spPr>
        <a:xfrm>
          <a:off x="1785834" y="508"/>
          <a:ext cx="2941935" cy="2941935"/>
        </a:xfrm>
        <a:prstGeom prst="down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By keeping the UI simple </a:t>
          </a:r>
        </a:p>
      </dsp:txBody>
      <dsp:txXfrm>
        <a:off x="2521318" y="508"/>
        <a:ext cx="1470967" cy="2427096"/>
      </dsp:txXfrm>
    </dsp:sp>
    <dsp:sp modelId="{679FB9C5-E9A7-4DE6-A86F-13DF8539AB5A}">
      <dsp:nvSpPr>
        <dsp:cNvPr id="0" name=""/>
        <dsp:cNvSpPr/>
      </dsp:nvSpPr>
      <dsp:spPr>
        <a:xfrm rot="7200000">
          <a:off x="3484672" y="2942982"/>
          <a:ext cx="2941935" cy="2941935"/>
        </a:xfrm>
        <a:prstGeom prst="down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Posting short videos of every step for the user to learn </a:t>
          </a:r>
        </a:p>
      </dsp:txBody>
      <dsp:txXfrm rot="-5400000">
        <a:off x="3965024" y="3807175"/>
        <a:ext cx="2427096" cy="1470967"/>
      </dsp:txXfrm>
    </dsp:sp>
    <dsp:sp modelId="{77A8766A-A594-4A41-ABCE-0780DB4BE2BC}">
      <dsp:nvSpPr>
        <dsp:cNvPr id="0" name=""/>
        <dsp:cNvSpPr/>
      </dsp:nvSpPr>
      <dsp:spPr>
        <a:xfrm rot="14400000">
          <a:off x="86996" y="2942982"/>
          <a:ext cx="2941935" cy="2941935"/>
        </a:xfrm>
        <a:prstGeom prst="downArrow">
          <a:avLst>
            <a:gd name="adj1" fmla="val 50000"/>
            <a:gd name="adj2" fmla="val 3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Affordable buttons</a:t>
          </a:r>
        </a:p>
      </dsp:txBody>
      <dsp:txXfrm rot="5400000">
        <a:off x="121484" y="3807175"/>
        <a:ext cx="2427096" cy="1470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CA850-48BA-4DA5-820E-7517581FE14C}">
      <dsp:nvSpPr>
        <dsp:cNvPr id="0" name=""/>
        <dsp:cNvSpPr/>
      </dsp:nvSpPr>
      <dsp:spPr>
        <a:xfrm>
          <a:off x="0" y="487176"/>
          <a:ext cx="10515600" cy="150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Budget Tracker focuses on “Easy to Learn” as it’s Primary E. </a:t>
          </a:r>
        </a:p>
        <a:p>
          <a:pPr marL="0" lvl="0" indent="0" algn="l" defTabSz="1466850">
            <a:lnSpc>
              <a:spcPct val="90000"/>
            </a:lnSpc>
            <a:spcBef>
              <a:spcPct val="0"/>
            </a:spcBef>
            <a:spcAft>
              <a:spcPct val="35000"/>
            </a:spcAft>
            <a:buNone/>
          </a:pPr>
          <a:r>
            <a:rPr lang="en-US" sz="3300" kern="1200" dirty="0"/>
            <a:t>Including complex functions </a:t>
          </a:r>
          <a:r>
            <a:rPr lang="en-US" sz="3300" kern="1200" dirty="0">
              <a:sym typeface="Wingdings" panose="05000000000000000000" pitchFamily="2" charset="2"/>
            </a:rPr>
            <a:t> </a:t>
          </a:r>
          <a:r>
            <a:rPr lang="en-US" sz="3300" kern="1200" dirty="0"/>
            <a:t>bad user experience</a:t>
          </a:r>
        </a:p>
      </dsp:txBody>
      <dsp:txXfrm>
        <a:off x="73507" y="560683"/>
        <a:ext cx="10368586" cy="1358776"/>
      </dsp:txXfrm>
    </dsp:sp>
    <dsp:sp modelId="{203772CF-A148-4021-B4B7-13988E086C9A}">
      <dsp:nvSpPr>
        <dsp:cNvPr id="0" name=""/>
        <dsp:cNvSpPr/>
      </dsp:nvSpPr>
      <dsp:spPr>
        <a:xfrm>
          <a:off x="0" y="2088007"/>
          <a:ext cx="10515600" cy="150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Great User Interface and smooth navigation</a:t>
          </a:r>
        </a:p>
        <a:p>
          <a:pPr marL="0" lvl="0" indent="0" algn="l" defTabSz="1466850">
            <a:lnSpc>
              <a:spcPct val="90000"/>
            </a:lnSpc>
            <a:spcBef>
              <a:spcPct val="0"/>
            </a:spcBef>
            <a:spcAft>
              <a:spcPct val="35000"/>
            </a:spcAft>
            <a:buNone/>
          </a:pPr>
          <a:r>
            <a:rPr lang="en-US" sz="3300" kern="1200" dirty="0"/>
            <a:t>Providing the users with a tutorial video </a:t>
          </a:r>
        </a:p>
      </dsp:txBody>
      <dsp:txXfrm>
        <a:off x="73507" y="2161514"/>
        <a:ext cx="10368586" cy="1358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EC1A3-207C-490D-B33E-B3BE7CC6F611}">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740F0E-20D3-4093-BE02-FBDA222DB1C8}">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3831D-141A-4C92-9BF7-586153C582BB}">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Need track of cash flow</a:t>
          </a:r>
        </a:p>
      </dsp:txBody>
      <dsp:txXfrm>
        <a:off x="1834517" y="469890"/>
        <a:ext cx="3148942" cy="1335915"/>
      </dsp:txXfrm>
    </dsp:sp>
    <dsp:sp modelId="{9A4F390A-33D2-4FCA-A52B-8351C0AA8336}">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D711FC-5A3F-4998-A38E-9B2BC367EBB7}">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7E9DDA-5032-4CE8-8FEB-F09ACDA56FDD}">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Reckless spenders</a:t>
          </a:r>
        </a:p>
      </dsp:txBody>
      <dsp:txXfrm>
        <a:off x="7154322" y="469890"/>
        <a:ext cx="3148942" cy="1335915"/>
      </dsp:txXfrm>
    </dsp:sp>
    <dsp:sp modelId="{FDD37BC6-AAEF-4003-8D26-364858CB165D}">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6EFE2A-DF8E-4305-A7D1-6BF829B57F18}">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8726E-0A7C-4C90-AF89-8F2E4E4A36C7}">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Frequent unplanned expenses</a:t>
          </a:r>
        </a:p>
      </dsp:txBody>
      <dsp:txXfrm>
        <a:off x="1834517" y="2545532"/>
        <a:ext cx="3148942" cy="1335915"/>
      </dsp:txXfrm>
    </dsp:sp>
    <dsp:sp modelId="{C24E0B7A-2A54-4491-8BB9-228850EE3D08}">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D49F66-F1FC-461B-8819-E830AB47368F}">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4D376A-E67C-4C47-9FB5-73C2C14F3423}">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Intended Savings</a:t>
          </a:r>
        </a:p>
      </dsp:txBody>
      <dsp:txXfrm>
        <a:off x="7154322" y="2545532"/>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4AD6B-EC06-49BC-A8DB-B4EE415BABB7}">
      <dsp:nvSpPr>
        <dsp:cNvPr id="0" name=""/>
        <dsp:cNvSpPr/>
      </dsp:nvSpPr>
      <dsp:spPr>
        <a:xfrm>
          <a:off x="0" y="31329"/>
          <a:ext cx="10515600" cy="20896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As a student, I would want an application to keep track my incoming and outgoing expenses as per my monthly schedule. </a:t>
          </a:r>
        </a:p>
      </dsp:txBody>
      <dsp:txXfrm>
        <a:off x="102007" y="133336"/>
        <a:ext cx="10311586" cy="1885605"/>
      </dsp:txXfrm>
    </dsp:sp>
    <dsp:sp modelId="{4FC244D7-3557-476A-B9B9-785AB2C1EFBC}">
      <dsp:nvSpPr>
        <dsp:cNvPr id="0" name=""/>
        <dsp:cNvSpPr/>
      </dsp:nvSpPr>
      <dsp:spPr>
        <a:xfrm>
          <a:off x="0" y="2230389"/>
          <a:ext cx="10515600" cy="20896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I would like the application to sync my account details so that I don’t have to recollect all my expenditures at the end of every month.</a:t>
          </a:r>
        </a:p>
      </dsp:txBody>
      <dsp:txXfrm>
        <a:off x="102007" y="2332396"/>
        <a:ext cx="10311586" cy="18856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46E5D-60D5-4FD3-B2AC-2956C34AE454}">
      <dsp:nvSpPr>
        <dsp:cNvPr id="0" name=""/>
        <dsp:cNvSpPr/>
      </dsp:nvSpPr>
      <dsp:spPr>
        <a:xfrm>
          <a:off x="0" y="355287"/>
          <a:ext cx="9527308" cy="579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D757A6-65A0-45FA-97B0-D671B74CB727}">
      <dsp:nvSpPr>
        <dsp:cNvPr id="0" name=""/>
        <dsp:cNvSpPr/>
      </dsp:nvSpPr>
      <dsp:spPr>
        <a:xfrm>
          <a:off x="476365" y="15807"/>
          <a:ext cx="6669115" cy="678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2077" tIns="0" rIns="252077" bIns="0" numCol="1" spcCol="1270" anchor="ctr" anchorCtr="0">
          <a:noAutofit/>
        </a:bodyPr>
        <a:lstStyle/>
        <a:p>
          <a:pPr marL="0" lvl="0" indent="0" algn="l" defTabSz="1022350">
            <a:lnSpc>
              <a:spcPct val="90000"/>
            </a:lnSpc>
            <a:spcBef>
              <a:spcPct val="0"/>
            </a:spcBef>
            <a:spcAft>
              <a:spcPct val="35000"/>
            </a:spcAft>
            <a:buNone/>
          </a:pPr>
          <a:r>
            <a:rPr lang="en-US" sz="2300" kern="1200" dirty="0"/>
            <a:t>Very basic</a:t>
          </a:r>
        </a:p>
      </dsp:txBody>
      <dsp:txXfrm>
        <a:off x="509509" y="48951"/>
        <a:ext cx="6602827" cy="612672"/>
      </dsp:txXfrm>
    </dsp:sp>
    <dsp:sp modelId="{188E0429-31A2-4692-BAEA-D5DA0F1C6A00}">
      <dsp:nvSpPr>
        <dsp:cNvPr id="0" name=""/>
        <dsp:cNvSpPr/>
      </dsp:nvSpPr>
      <dsp:spPr>
        <a:xfrm>
          <a:off x="0" y="1398567"/>
          <a:ext cx="9527308" cy="579600"/>
        </a:xfrm>
        <a:prstGeom prst="rect">
          <a:avLst/>
        </a:prstGeom>
        <a:solidFill>
          <a:schemeClr val="lt1">
            <a:alpha val="90000"/>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58A5FF-3644-449B-811D-88083D3BAB19}">
      <dsp:nvSpPr>
        <dsp:cNvPr id="0" name=""/>
        <dsp:cNvSpPr/>
      </dsp:nvSpPr>
      <dsp:spPr>
        <a:xfrm>
          <a:off x="476365" y="1059087"/>
          <a:ext cx="6669115" cy="678960"/>
        </a:xfrm>
        <a:prstGeom prst="round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2077" tIns="0" rIns="252077" bIns="0" numCol="1" spcCol="1270" anchor="ctr" anchorCtr="0">
          <a:noAutofit/>
        </a:bodyPr>
        <a:lstStyle/>
        <a:p>
          <a:pPr marL="0" lvl="0" indent="0" algn="l" defTabSz="1022350">
            <a:lnSpc>
              <a:spcPct val="90000"/>
            </a:lnSpc>
            <a:spcBef>
              <a:spcPct val="0"/>
            </a:spcBef>
            <a:spcAft>
              <a:spcPct val="35000"/>
            </a:spcAft>
            <a:buNone/>
          </a:pPr>
          <a:r>
            <a:rPr lang="en-US" sz="2300" kern="1200" dirty="0"/>
            <a:t>Unattractive &amp; Simple UI</a:t>
          </a:r>
        </a:p>
      </dsp:txBody>
      <dsp:txXfrm>
        <a:off x="509509" y="1092231"/>
        <a:ext cx="6602827" cy="612672"/>
      </dsp:txXfrm>
    </dsp:sp>
    <dsp:sp modelId="{AF609120-8B50-4324-84DA-1C61CF3B1DA3}">
      <dsp:nvSpPr>
        <dsp:cNvPr id="0" name=""/>
        <dsp:cNvSpPr/>
      </dsp:nvSpPr>
      <dsp:spPr>
        <a:xfrm>
          <a:off x="0" y="2441847"/>
          <a:ext cx="9527308" cy="579600"/>
        </a:xfrm>
        <a:prstGeom prst="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2A8492-4D63-4781-BF73-40E71116BCB6}">
      <dsp:nvSpPr>
        <dsp:cNvPr id="0" name=""/>
        <dsp:cNvSpPr/>
      </dsp:nvSpPr>
      <dsp:spPr>
        <a:xfrm>
          <a:off x="476365" y="2102367"/>
          <a:ext cx="6669115" cy="678960"/>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2077" tIns="0" rIns="252077" bIns="0" numCol="1" spcCol="1270" anchor="ctr" anchorCtr="0">
          <a:noAutofit/>
        </a:bodyPr>
        <a:lstStyle/>
        <a:p>
          <a:pPr marL="0" lvl="0" indent="0" algn="l" defTabSz="1022350">
            <a:lnSpc>
              <a:spcPct val="90000"/>
            </a:lnSpc>
            <a:spcBef>
              <a:spcPct val="0"/>
            </a:spcBef>
            <a:spcAft>
              <a:spcPct val="35000"/>
            </a:spcAft>
            <a:buNone/>
          </a:pPr>
          <a:r>
            <a:rPr lang="en-US" sz="2300" kern="1200" dirty="0"/>
            <a:t>Limited Options</a:t>
          </a:r>
        </a:p>
      </dsp:txBody>
      <dsp:txXfrm>
        <a:off x="509509" y="2135511"/>
        <a:ext cx="6602827" cy="612672"/>
      </dsp:txXfrm>
    </dsp:sp>
    <dsp:sp modelId="{D4D2EE24-D514-4127-A2B5-1328E8564A43}">
      <dsp:nvSpPr>
        <dsp:cNvPr id="0" name=""/>
        <dsp:cNvSpPr/>
      </dsp:nvSpPr>
      <dsp:spPr>
        <a:xfrm>
          <a:off x="0" y="3485127"/>
          <a:ext cx="9527308" cy="579600"/>
        </a:xfrm>
        <a:prstGeom prst="rect">
          <a:avLst/>
        </a:prstGeom>
        <a:solidFill>
          <a:schemeClr val="lt1">
            <a:alpha val="90000"/>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5C7672-37E8-4F33-BCA3-EB513D20A132}">
      <dsp:nvSpPr>
        <dsp:cNvPr id="0" name=""/>
        <dsp:cNvSpPr/>
      </dsp:nvSpPr>
      <dsp:spPr>
        <a:xfrm>
          <a:off x="476365" y="3145647"/>
          <a:ext cx="6669115" cy="678960"/>
        </a:xfrm>
        <a:prstGeom prst="round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2077" tIns="0" rIns="252077" bIns="0" numCol="1" spcCol="1270" anchor="ctr" anchorCtr="0">
          <a:noAutofit/>
        </a:bodyPr>
        <a:lstStyle/>
        <a:p>
          <a:pPr marL="0" lvl="0" indent="0" algn="l" defTabSz="1022350">
            <a:lnSpc>
              <a:spcPct val="90000"/>
            </a:lnSpc>
            <a:spcBef>
              <a:spcPct val="0"/>
            </a:spcBef>
            <a:spcAft>
              <a:spcPct val="35000"/>
            </a:spcAft>
            <a:buNone/>
          </a:pPr>
          <a:r>
            <a:rPr lang="en-US" sz="2300" kern="1200" dirty="0"/>
            <a:t>Static Navigation Bar</a:t>
          </a:r>
        </a:p>
      </dsp:txBody>
      <dsp:txXfrm>
        <a:off x="509509" y="3178791"/>
        <a:ext cx="6602827" cy="612672"/>
      </dsp:txXfrm>
    </dsp:sp>
    <dsp:sp modelId="{0B92F9ED-E76D-45B8-B4A6-56BA9B09296D}">
      <dsp:nvSpPr>
        <dsp:cNvPr id="0" name=""/>
        <dsp:cNvSpPr/>
      </dsp:nvSpPr>
      <dsp:spPr>
        <a:xfrm>
          <a:off x="0" y="4528407"/>
          <a:ext cx="9527308" cy="5796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057796-ABFD-4EBF-B109-FC4EAF3386B5}">
      <dsp:nvSpPr>
        <dsp:cNvPr id="0" name=""/>
        <dsp:cNvSpPr/>
      </dsp:nvSpPr>
      <dsp:spPr>
        <a:xfrm>
          <a:off x="476365" y="4188927"/>
          <a:ext cx="6669115" cy="67896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2077" tIns="0" rIns="252077" bIns="0" numCol="1" spcCol="1270" anchor="ctr" anchorCtr="0">
          <a:noAutofit/>
        </a:bodyPr>
        <a:lstStyle/>
        <a:p>
          <a:pPr marL="0" lvl="0" indent="0" algn="l" defTabSz="1022350">
            <a:lnSpc>
              <a:spcPct val="90000"/>
            </a:lnSpc>
            <a:spcBef>
              <a:spcPct val="0"/>
            </a:spcBef>
            <a:spcAft>
              <a:spcPct val="35000"/>
            </a:spcAft>
            <a:buNone/>
          </a:pPr>
          <a:r>
            <a:rPr lang="en-US" sz="2300" kern="1200" dirty="0"/>
            <a:t>Images and no videos for ‘How It Works’</a:t>
          </a:r>
        </a:p>
      </dsp:txBody>
      <dsp:txXfrm>
        <a:off x="509509" y="4222071"/>
        <a:ext cx="6602827" cy="6126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AABBB-1379-4B44-B174-F5D1B4FC435B}">
      <dsp:nvSpPr>
        <dsp:cNvPr id="0" name=""/>
        <dsp:cNvSpPr/>
      </dsp:nvSpPr>
      <dsp:spPr>
        <a:xfrm>
          <a:off x="0" y="44916"/>
          <a:ext cx="6718991" cy="9945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Animations</a:t>
          </a:r>
          <a:r>
            <a:rPr lang="en-US" sz="2500" kern="1200" baseline="0" dirty="0"/>
            <a:t> were introduced and the logo was added as our Home button.</a:t>
          </a:r>
          <a:endParaRPr lang="en-US" sz="2500" kern="1200" dirty="0"/>
        </a:p>
      </dsp:txBody>
      <dsp:txXfrm>
        <a:off x="48547" y="93463"/>
        <a:ext cx="6621897" cy="897406"/>
      </dsp:txXfrm>
    </dsp:sp>
    <dsp:sp modelId="{E11A4938-3DBD-4C60-AAB1-47826724BB97}">
      <dsp:nvSpPr>
        <dsp:cNvPr id="0" name=""/>
        <dsp:cNvSpPr/>
      </dsp:nvSpPr>
      <dsp:spPr>
        <a:xfrm>
          <a:off x="0" y="1111416"/>
          <a:ext cx="6718991" cy="9945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Dashboard was changed to look more attractive</a:t>
          </a:r>
        </a:p>
      </dsp:txBody>
      <dsp:txXfrm>
        <a:off x="48547" y="1159963"/>
        <a:ext cx="6621897" cy="897406"/>
      </dsp:txXfrm>
    </dsp:sp>
    <dsp:sp modelId="{F5762736-B481-43FF-BCB0-FBC7B9E936D9}">
      <dsp:nvSpPr>
        <dsp:cNvPr id="0" name=""/>
        <dsp:cNvSpPr/>
      </dsp:nvSpPr>
      <dsp:spPr>
        <a:xfrm>
          <a:off x="0" y="2177917"/>
          <a:ext cx="6718991" cy="9945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There was a 3D pie chart added for each user input</a:t>
          </a:r>
        </a:p>
      </dsp:txBody>
      <dsp:txXfrm>
        <a:off x="48547" y="2226464"/>
        <a:ext cx="6621897" cy="8974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58970-A458-44BC-A4F1-84088E602C8A}">
      <dsp:nvSpPr>
        <dsp:cNvPr id="0" name=""/>
        <dsp:cNvSpPr/>
      </dsp:nvSpPr>
      <dsp:spPr>
        <a:xfrm>
          <a:off x="0" y="29211"/>
          <a:ext cx="10677698" cy="9354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Perception</a:t>
          </a:r>
        </a:p>
      </dsp:txBody>
      <dsp:txXfrm>
        <a:off x="45663" y="74874"/>
        <a:ext cx="10586372" cy="844089"/>
      </dsp:txXfrm>
    </dsp:sp>
    <dsp:sp modelId="{E0CE4FE9-928E-4585-B767-AFC4D41779AC}">
      <dsp:nvSpPr>
        <dsp:cNvPr id="0" name=""/>
        <dsp:cNvSpPr/>
      </dsp:nvSpPr>
      <dsp:spPr>
        <a:xfrm>
          <a:off x="0" y="964626"/>
          <a:ext cx="10677698"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01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Interaction is made interesting</a:t>
          </a:r>
        </a:p>
      </dsp:txBody>
      <dsp:txXfrm>
        <a:off x="0" y="964626"/>
        <a:ext cx="10677698" cy="645840"/>
      </dsp:txXfrm>
    </dsp:sp>
    <dsp:sp modelId="{0D5D892D-D512-4980-8EE5-FEFAF3147601}">
      <dsp:nvSpPr>
        <dsp:cNvPr id="0" name=""/>
        <dsp:cNvSpPr/>
      </dsp:nvSpPr>
      <dsp:spPr>
        <a:xfrm>
          <a:off x="0" y="1610466"/>
          <a:ext cx="10677698" cy="93541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Attention</a:t>
          </a:r>
        </a:p>
      </dsp:txBody>
      <dsp:txXfrm>
        <a:off x="45663" y="1656129"/>
        <a:ext cx="10586372" cy="844089"/>
      </dsp:txXfrm>
    </dsp:sp>
    <dsp:sp modelId="{4FE47CED-8635-4A5B-B1E3-10FE35B7CEB2}">
      <dsp:nvSpPr>
        <dsp:cNvPr id="0" name=""/>
        <dsp:cNvSpPr/>
      </dsp:nvSpPr>
      <dsp:spPr>
        <a:xfrm>
          <a:off x="0" y="2545881"/>
          <a:ext cx="10677698"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01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Easy to learn and Affordable buttons</a:t>
          </a:r>
        </a:p>
      </dsp:txBody>
      <dsp:txXfrm>
        <a:off x="0" y="2545881"/>
        <a:ext cx="10677698" cy="645840"/>
      </dsp:txXfrm>
    </dsp:sp>
    <dsp:sp modelId="{2B3B4D5B-03BA-4F75-834B-239B8B3E04FD}">
      <dsp:nvSpPr>
        <dsp:cNvPr id="0" name=""/>
        <dsp:cNvSpPr/>
      </dsp:nvSpPr>
      <dsp:spPr>
        <a:xfrm>
          <a:off x="0" y="3191721"/>
          <a:ext cx="10677698" cy="9354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Retention</a:t>
          </a:r>
        </a:p>
      </dsp:txBody>
      <dsp:txXfrm>
        <a:off x="45663" y="3237384"/>
        <a:ext cx="10586372" cy="844089"/>
      </dsp:txXfrm>
    </dsp:sp>
    <dsp:sp modelId="{4C366D4A-5442-44E7-B470-3419CEA1167B}">
      <dsp:nvSpPr>
        <dsp:cNvPr id="0" name=""/>
        <dsp:cNvSpPr/>
      </dsp:nvSpPr>
      <dsp:spPr>
        <a:xfrm>
          <a:off x="0" y="4127136"/>
          <a:ext cx="10677698"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01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a:t>Videos and tutorials as reminders for anything that users forget</a:t>
          </a:r>
        </a:p>
      </dsp:txBody>
      <dsp:txXfrm>
        <a:off x="0" y="4127136"/>
        <a:ext cx="10677698" cy="6458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757B-AF8E-45BB-A78C-144950467D0C}">
      <dsp:nvSpPr>
        <dsp:cNvPr id="0" name=""/>
        <dsp:cNvSpPr/>
      </dsp:nvSpPr>
      <dsp:spPr>
        <a:xfrm>
          <a:off x="0" y="314831"/>
          <a:ext cx="10515600" cy="14162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E6C56-7DDB-4326-AE62-D3D6A9DD0004}">
      <dsp:nvSpPr>
        <dsp:cNvPr id="0" name=""/>
        <dsp:cNvSpPr/>
      </dsp:nvSpPr>
      <dsp:spPr>
        <a:xfrm>
          <a:off x="428402" y="633478"/>
          <a:ext cx="778913" cy="77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5E74CF-047A-4740-8515-502CAD560875}">
      <dsp:nvSpPr>
        <dsp:cNvPr id="0" name=""/>
        <dsp:cNvSpPr/>
      </dsp:nvSpPr>
      <dsp:spPr>
        <a:xfrm>
          <a:off x="1635717" y="314831"/>
          <a:ext cx="8878283" cy="141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82" tIns="149882" rIns="149882" bIns="149882" numCol="1" spcCol="1270" anchor="ctr" anchorCtr="0">
          <a:noAutofit/>
        </a:bodyPr>
        <a:lstStyle/>
        <a:p>
          <a:pPr marL="0" lvl="0" indent="0" algn="l" defTabSz="1111250">
            <a:lnSpc>
              <a:spcPct val="100000"/>
            </a:lnSpc>
            <a:spcBef>
              <a:spcPct val="0"/>
            </a:spcBef>
            <a:spcAft>
              <a:spcPct val="35000"/>
            </a:spcAft>
            <a:buNone/>
          </a:pPr>
          <a:r>
            <a:rPr lang="en-US" sz="2500" kern="1200"/>
            <a:t>User’s feedback was necessary and the suggestions given by them were helpful in building this application.</a:t>
          </a:r>
        </a:p>
      </dsp:txBody>
      <dsp:txXfrm>
        <a:off x="1635717" y="314831"/>
        <a:ext cx="8878283" cy="1416205"/>
      </dsp:txXfrm>
    </dsp:sp>
    <dsp:sp modelId="{85AE6979-D478-4167-A5DE-09A25C67576C}">
      <dsp:nvSpPr>
        <dsp:cNvPr id="0" name=""/>
        <dsp:cNvSpPr/>
      </dsp:nvSpPr>
      <dsp:spPr>
        <a:xfrm>
          <a:off x="0" y="2399921"/>
          <a:ext cx="10515600" cy="23299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775AD1-DD5F-44B2-ABE9-8ACFD5F5E9DA}">
      <dsp:nvSpPr>
        <dsp:cNvPr id="0" name=""/>
        <dsp:cNvSpPr/>
      </dsp:nvSpPr>
      <dsp:spPr>
        <a:xfrm>
          <a:off x="428402" y="2860632"/>
          <a:ext cx="778913" cy="77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FCAE27-4409-4742-BF5F-F6F6530E1CAD}">
      <dsp:nvSpPr>
        <dsp:cNvPr id="0" name=""/>
        <dsp:cNvSpPr/>
      </dsp:nvSpPr>
      <dsp:spPr>
        <a:xfrm>
          <a:off x="1635717" y="2541985"/>
          <a:ext cx="4732020" cy="141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82" tIns="149882" rIns="149882" bIns="149882" numCol="1" spcCol="1270" anchor="ctr" anchorCtr="0">
          <a:noAutofit/>
        </a:bodyPr>
        <a:lstStyle/>
        <a:p>
          <a:pPr marL="0" lvl="0" indent="0" algn="l" defTabSz="1111250">
            <a:lnSpc>
              <a:spcPct val="100000"/>
            </a:lnSpc>
            <a:spcBef>
              <a:spcPct val="0"/>
            </a:spcBef>
            <a:spcAft>
              <a:spcPct val="35000"/>
            </a:spcAft>
            <a:buNone/>
          </a:pPr>
          <a:r>
            <a:rPr lang="en-US" sz="2500" kern="1200" dirty="0"/>
            <a:t>Usability improvements as a result of user feedback include:</a:t>
          </a:r>
        </a:p>
      </dsp:txBody>
      <dsp:txXfrm>
        <a:off x="1635717" y="2541985"/>
        <a:ext cx="4732020" cy="1416205"/>
      </dsp:txXfrm>
    </dsp:sp>
    <dsp:sp modelId="{6C823936-24F7-4ED0-AD0E-0028F4D49297}">
      <dsp:nvSpPr>
        <dsp:cNvPr id="0" name=""/>
        <dsp:cNvSpPr/>
      </dsp:nvSpPr>
      <dsp:spPr>
        <a:xfrm>
          <a:off x="6369147" y="2801123"/>
          <a:ext cx="4146263" cy="141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82" tIns="149882" rIns="149882" bIns="149882" numCol="1" spcCol="1270" anchor="ctr" anchorCtr="0">
          <a:noAutofit/>
        </a:bodyPr>
        <a:lstStyle/>
        <a:p>
          <a:pPr marL="0" lvl="0" indent="0" algn="l" defTabSz="889000">
            <a:lnSpc>
              <a:spcPct val="100000"/>
            </a:lnSpc>
            <a:spcBef>
              <a:spcPct val="0"/>
            </a:spcBef>
            <a:spcAft>
              <a:spcPct val="35000"/>
            </a:spcAft>
            <a:buNone/>
          </a:pPr>
          <a:r>
            <a:rPr lang="en-US" sz="2000" kern="1200" dirty="0"/>
            <a:t>Improving the UI</a:t>
          </a:r>
        </a:p>
        <a:p>
          <a:pPr marL="0" lvl="0" indent="0" algn="l" defTabSz="889000">
            <a:lnSpc>
              <a:spcPct val="100000"/>
            </a:lnSpc>
            <a:spcBef>
              <a:spcPct val="0"/>
            </a:spcBef>
            <a:spcAft>
              <a:spcPct val="35000"/>
            </a:spcAft>
            <a:buNone/>
          </a:pPr>
          <a:r>
            <a:rPr lang="en-US" sz="2000" kern="1200"/>
            <a:t>Adding multiple categories</a:t>
          </a:r>
        </a:p>
        <a:p>
          <a:pPr marL="0" lvl="0" indent="0" algn="l" defTabSz="889000">
            <a:lnSpc>
              <a:spcPct val="100000"/>
            </a:lnSpc>
            <a:spcBef>
              <a:spcPct val="0"/>
            </a:spcBef>
            <a:spcAft>
              <a:spcPct val="35000"/>
            </a:spcAft>
            <a:buNone/>
          </a:pPr>
          <a:r>
            <a:rPr lang="en-US" sz="2000" kern="1200" dirty="0"/>
            <a:t>Allowing edits to the logged expenses</a:t>
          </a:r>
        </a:p>
        <a:p>
          <a:pPr marL="0" lvl="0" indent="0" algn="l" defTabSz="889000">
            <a:lnSpc>
              <a:spcPct val="100000"/>
            </a:lnSpc>
            <a:spcBef>
              <a:spcPct val="0"/>
            </a:spcBef>
            <a:spcAft>
              <a:spcPct val="35000"/>
            </a:spcAft>
            <a:buNone/>
          </a:pPr>
          <a:r>
            <a:rPr lang="en-US" sz="2000" kern="1200" dirty="0"/>
            <a:t>Synchronizing multiple accounts to keep a track of budget</a:t>
          </a:r>
        </a:p>
      </dsp:txBody>
      <dsp:txXfrm>
        <a:off x="6369147" y="2801123"/>
        <a:ext cx="4146263" cy="14162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7DC01-6E20-4E9C-AD2D-5F0844164EFF}">
      <dsp:nvSpPr>
        <dsp:cNvPr id="0" name=""/>
        <dsp:cNvSpPr/>
      </dsp:nvSpPr>
      <dsp:spPr>
        <a:xfrm>
          <a:off x="-6730995" y="-1030082"/>
          <a:ext cx="8017618" cy="8017618"/>
        </a:xfrm>
        <a:prstGeom prst="blockArc">
          <a:avLst>
            <a:gd name="adj1" fmla="val 18900000"/>
            <a:gd name="adj2" fmla="val 2700000"/>
            <a:gd name="adj3" fmla="val 269"/>
          </a:avLst>
        </a:prstGeom>
        <a:noFill/>
        <a:ln w="12700" cap="flat" cmpd="sng" algn="ctr">
          <a:solidFill>
            <a:schemeClr val="accent2">
              <a:tint val="9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C605C13-37FF-4A1D-9102-0F9194C44326}">
      <dsp:nvSpPr>
        <dsp:cNvPr id="0" name=""/>
        <dsp:cNvSpPr/>
      </dsp:nvSpPr>
      <dsp:spPr>
        <a:xfrm>
          <a:off x="417915" y="270825"/>
          <a:ext cx="9230291" cy="541413"/>
        </a:xfrm>
        <a:prstGeom prst="rect">
          <a:avLst/>
        </a:prstGeom>
        <a:solidFill>
          <a:schemeClr val="accent2">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7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Satisficing</a:t>
          </a:r>
        </a:p>
      </dsp:txBody>
      <dsp:txXfrm>
        <a:off x="417915" y="270825"/>
        <a:ext cx="9230291" cy="541413"/>
      </dsp:txXfrm>
    </dsp:sp>
    <dsp:sp modelId="{50DF1AE1-D446-4501-85AE-6D777ACC746C}">
      <dsp:nvSpPr>
        <dsp:cNvPr id="0" name=""/>
        <dsp:cNvSpPr/>
      </dsp:nvSpPr>
      <dsp:spPr>
        <a:xfrm>
          <a:off x="79532" y="203149"/>
          <a:ext cx="676766" cy="67676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FAB3138-8AFA-4B78-8DF3-E973F3F90405}">
      <dsp:nvSpPr>
        <dsp:cNvPr id="0" name=""/>
        <dsp:cNvSpPr/>
      </dsp:nvSpPr>
      <dsp:spPr>
        <a:xfrm>
          <a:off x="908213" y="1083422"/>
          <a:ext cx="8739993" cy="541413"/>
        </a:xfrm>
        <a:prstGeom prst="rect">
          <a:avLst/>
        </a:prstGeom>
        <a:solidFill>
          <a:schemeClr val="accent2">
            <a:shade val="50000"/>
            <a:hueOff val="-168907"/>
            <a:satOff val="2224"/>
            <a:lumOff val="1331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7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Changes in midstream</a:t>
          </a:r>
        </a:p>
      </dsp:txBody>
      <dsp:txXfrm>
        <a:off x="908213" y="1083422"/>
        <a:ext cx="8739993" cy="541413"/>
      </dsp:txXfrm>
    </dsp:sp>
    <dsp:sp modelId="{FBEA4583-0FFE-46D0-9AC9-5E007831E817}">
      <dsp:nvSpPr>
        <dsp:cNvPr id="0" name=""/>
        <dsp:cNvSpPr/>
      </dsp:nvSpPr>
      <dsp:spPr>
        <a:xfrm>
          <a:off x="569830" y="1015745"/>
          <a:ext cx="676766" cy="67676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1D4D208-DE60-4181-9969-14960659E303}">
      <dsp:nvSpPr>
        <dsp:cNvPr id="0" name=""/>
        <dsp:cNvSpPr/>
      </dsp:nvSpPr>
      <dsp:spPr>
        <a:xfrm>
          <a:off x="1176895" y="1895423"/>
          <a:ext cx="8471311" cy="541413"/>
        </a:xfrm>
        <a:prstGeom prst="rect">
          <a:avLst/>
        </a:prstGeom>
        <a:solidFill>
          <a:schemeClr val="accent2">
            <a:shade val="50000"/>
            <a:hueOff val="-337813"/>
            <a:satOff val="4447"/>
            <a:lumOff val="2663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7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Incremental Construction</a:t>
          </a:r>
        </a:p>
      </dsp:txBody>
      <dsp:txXfrm>
        <a:off x="1176895" y="1895423"/>
        <a:ext cx="8471311" cy="541413"/>
      </dsp:txXfrm>
    </dsp:sp>
    <dsp:sp modelId="{8C6D3B84-4E3E-4E63-AA5C-69C7BC14A166}">
      <dsp:nvSpPr>
        <dsp:cNvPr id="0" name=""/>
        <dsp:cNvSpPr/>
      </dsp:nvSpPr>
      <dsp:spPr>
        <a:xfrm>
          <a:off x="838511" y="1827746"/>
          <a:ext cx="676766" cy="67676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BFDCB34-7E7A-4443-BD00-A3D164E8635E}">
      <dsp:nvSpPr>
        <dsp:cNvPr id="0" name=""/>
        <dsp:cNvSpPr/>
      </dsp:nvSpPr>
      <dsp:spPr>
        <a:xfrm>
          <a:off x="1262682" y="2708020"/>
          <a:ext cx="8385524" cy="541413"/>
        </a:xfrm>
        <a:prstGeom prst="rect">
          <a:avLst/>
        </a:prstGeom>
        <a:solidFill>
          <a:schemeClr val="accent2">
            <a:shade val="50000"/>
            <a:hueOff val="-506720"/>
            <a:satOff val="6671"/>
            <a:lumOff val="399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7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Prospective memory</a:t>
          </a:r>
        </a:p>
      </dsp:txBody>
      <dsp:txXfrm>
        <a:off x="1262682" y="2708020"/>
        <a:ext cx="8385524" cy="541413"/>
      </dsp:txXfrm>
    </dsp:sp>
    <dsp:sp modelId="{02EA151D-1B6F-4332-83F5-E783A6A0ABB5}">
      <dsp:nvSpPr>
        <dsp:cNvPr id="0" name=""/>
        <dsp:cNvSpPr/>
      </dsp:nvSpPr>
      <dsp:spPr>
        <a:xfrm>
          <a:off x="924298" y="2640343"/>
          <a:ext cx="676766" cy="67676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A59BD16-9297-4469-95F2-C417568ADEDE}">
      <dsp:nvSpPr>
        <dsp:cNvPr id="0" name=""/>
        <dsp:cNvSpPr/>
      </dsp:nvSpPr>
      <dsp:spPr>
        <a:xfrm>
          <a:off x="1176895" y="3520617"/>
          <a:ext cx="8471311" cy="541413"/>
        </a:xfrm>
        <a:prstGeom prst="rect">
          <a:avLst/>
        </a:prstGeom>
        <a:solidFill>
          <a:schemeClr val="accent2">
            <a:shade val="50000"/>
            <a:hueOff val="-506720"/>
            <a:satOff val="6671"/>
            <a:lumOff val="399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7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Personal Recommendations</a:t>
          </a:r>
        </a:p>
      </dsp:txBody>
      <dsp:txXfrm>
        <a:off x="1176895" y="3520617"/>
        <a:ext cx="8471311" cy="541413"/>
      </dsp:txXfrm>
    </dsp:sp>
    <dsp:sp modelId="{22D57FD9-92DC-4FAB-A858-E04BFD09D3DE}">
      <dsp:nvSpPr>
        <dsp:cNvPr id="0" name=""/>
        <dsp:cNvSpPr/>
      </dsp:nvSpPr>
      <dsp:spPr>
        <a:xfrm>
          <a:off x="838511" y="3452940"/>
          <a:ext cx="676766" cy="67676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D2FC4E5-0967-4F3D-86BB-5CB6B5346110}">
      <dsp:nvSpPr>
        <dsp:cNvPr id="0" name=""/>
        <dsp:cNvSpPr/>
      </dsp:nvSpPr>
      <dsp:spPr>
        <a:xfrm>
          <a:off x="908213" y="4332617"/>
          <a:ext cx="8739993" cy="541413"/>
        </a:xfrm>
        <a:prstGeom prst="rect">
          <a:avLst/>
        </a:prstGeom>
        <a:solidFill>
          <a:schemeClr val="accent2">
            <a:shade val="50000"/>
            <a:hueOff val="-337813"/>
            <a:satOff val="4447"/>
            <a:lumOff val="2663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7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Dashboard</a:t>
          </a:r>
        </a:p>
      </dsp:txBody>
      <dsp:txXfrm>
        <a:off x="908213" y="4332617"/>
        <a:ext cx="8739993" cy="541413"/>
      </dsp:txXfrm>
    </dsp:sp>
    <dsp:sp modelId="{34080CB9-08AD-4001-82B0-9817DAF6E549}">
      <dsp:nvSpPr>
        <dsp:cNvPr id="0" name=""/>
        <dsp:cNvSpPr/>
      </dsp:nvSpPr>
      <dsp:spPr>
        <a:xfrm>
          <a:off x="569830" y="4264941"/>
          <a:ext cx="676766" cy="67676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4380632-25A9-4617-928B-A64F468CCA7E}">
      <dsp:nvSpPr>
        <dsp:cNvPr id="0" name=""/>
        <dsp:cNvSpPr/>
      </dsp:nvSpPr>
      <dsp:spPr>
        <a:xfrm>
          <a:off x="417915" y="5145214"/>
          <a:ext cx="9230291" cy="541413"/>
        </a:xfrm>
        <a:prstGeom prst="rect">
          <a:avLst/>
        </a:prstGeom>
        <a:solidFill>
          <a:schemeClr val="accent2">
            <a:shade val="50000"/>
            <a:hueOff val="-168907"/>
            <a:satOff val="2224"/>
            <a:lumOff val="1331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974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Minimal Information</a:t>
          </a:r>
        </a:p>
      </dsp:txBody>
      <dsp:txXfrm>
        <a:off x="417915" y="5145214"/>
        <a:ext cx="9230291" cy="541413"/>
      </dsp:txXfrm>
    </dsp:sp>
    <dsp:sp modelId="{9F5DAA11-C081-4F58-8390-D2CC5966326B}">
      <dsp:nvSpPr>
        <dsp:cNvPr id="0" name=""/>
        <dsp:cNvSpPr/>
      </dsp:nvSpPr>
      <dsp:spPr>
        <a:xfrm>
          <a:off x="79532" y="5077538"/>
          <a:ext cx="676766" cy="67676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405B-F2D6-4B06-A5BA-C1F1C0BDFD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5B82A2-4932-4DD9-8E35-CC923A363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992CA5-821B-4D68-B4BE-E0551D396B99}"/>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5" name="Footer Placeholder 4">
            <a:extLst>
              <a:ext uri="{FF2B5EF4-FFF2-40B4-BE49-F238E27FC236}">
                <a16:creationId xmlns:a16="http://schemas.microsoft.com/office/drawing/2014/main" id="{C106211D-FEC1-4CB5-8B67-639BF9FBD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F01C4-5D99-4AF8-8E78-D8D2E84C607F}"/>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264710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4558-8246-47C7-992C-529F36275E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9B529A-3276-4B1B-BE74-46D3134BF7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B0163-5852-4AEA-B2FB-132AAA532A31}"/>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5" name="Footer Placeholder 4">
            <a:extLst>
              <a:ext uri="{FF2B5EF4-FFF2-40B4-BE49-F238E27FC236}">
                <a16:creationId xmlns:a16="http://schemas.microsoft.com/office/drawing/2014/main" id="{0F8D857C-6D98-41B8-A02E-A77BE7A8D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F8618-D9C7-438D-A36E-93D006F10558}"/>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2763770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90EACE-0829-4F8F-9B17-B39125D745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BD981-F496-49A8-9C87-E05A8FCE0F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8B6157-0B58-47F5-B067-642F8162AC65}"/>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5" name="Footer Placeholder 4">
            <a:extLst>
              <a:ext uri="{FF2B5EF4-FFF2-40B4-BE49-F238E27FC236}">
                <a16:creationId xmlns:a16="http://schemas.microsoft.com/office/drawing/2014/main" id="{87F4EFD2-0553-4C0F-9F6E-F42AC1D92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80C62-EAA7-4DAB-97C4-4AA8A39B7AE4}"/>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67023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E593-F715-49B1-AA89-746E3BFB75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6CE4D-5923-4380-A7F6-E65199E508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6D676-1B02-459A-9937-0C95114EAE6F}"/>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5" name="Footer Placeholder 4">
            <a:extLst>
              <a:ext uri="{FF2B5EF4-FFF2-40B4-BE49-F238E27FC236}">
                <a16:creationId xmlns:a16="http://schemas.microsoft.com/office/drawing/2014/main" id="{4DDA5DE4-62A1-4817-A48B-0FDB0B586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B90EA-7191-4425-930F-85C7EA79C605}"/>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4071691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3A55-1AAE-417B-8F10-167CDFF8F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957C83-7EDD-4428-850B-7693FBAC89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E72F65-1638-45CB-B4E5-1D062A35FE69}"/>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5" name="Footer Placeholder 4">
            <a:extLst>
              <a:ext uri="{FF2B5EF4-FFF2-40B4-BE49-F238E27FC236}">
                <a16:creationId xmlns:a16="http://schemas.microsoft.com/office/drawing/2014/main" id="{FDCC17B1-9108-4E30-840E-68A86E7CA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40F1E4-38E1-41A9-A02D-01A4A87A726C}"/>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1336107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2443-8DBE-4C21-9CA3-96B751CB9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08DD80-3224-4BEC-9B7D-7682373F02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B15043-27CB-43B0-A369-E8715A032D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63EF6F-F769-4066-914F-8D46412CFF36}"/>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6" name="Footer Placeholder 5">
            <a:extLst>
              <a:ext uri="{FF2B5EF4-FFF2-40B4-BE49-F238E27FC236}">
                <a16:creationId xmlns:a16="http://schemas.microsoft.com/office/drawing/2014/main" id="{E2F1A3E6-28B2-4CF6-B623-77F7C17A0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BA308-435C-4C69-A69A-9F8925BDBF20}"/>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341925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D38B-87F4-4435-9975-DCEDA0559D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788498-6FBF-46D2-BB82-7D80E1A6A3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B213C5-EF2B-468D-A7AB-15D58886EF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7B4E8-2A00-4DB8-A2AB-00A3DDB972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3D3571-A6E5-4F31-BED9-24568410EA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8F554D-5898-4716-89F8-91ECD733A2B0}"/>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8" name="Footer Placeholder 7">
            <a:extLst>
              <a:ext uri="{FF2B5EF4-FFF2-40B4-BE49-F238E27FC236}">
                <a16:creationId xmlns:a16="http://schemas.microsoft.com/office/drawing/2014/main" id="{84D4AA03-B891-4563-AEDE-9DE177304D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DFB503-0E08-4D91-8F5E-F58BA5CB170F}"/>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98909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7364-A6DE-44A0-891A-779AB8030F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77AF40-67F4-4337-AAD2-F946F6C20535}"/>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4" name="Footer Placeholder 3">
            <a:extLst>
              <a:ext uri="{FF2B5EF4-FFF2-40B4-BE49-F238E27FC236}">
                <a16:creationId xmlns:a16="http://schemas.microsoft.com/office/drawing/2014/main" id="{2DFAE242-9AB9-4D39-8F40-00EC02E3AC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DF259-CDD9-4DB1-BE1F-3EC687337CAB}"/>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203767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7C8412-34BB-421D-B8A3-2DFA12F76897}"/>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3" name="Footer Placeholder 2">
            <a:extLst>
              <a:ext uri="{FF2B5EF4-FFF2-40B4-BE49-F238E27FC236}">
                <a16:creationId xmlns:a16="http://schemas.microsoft.com/office/drawing/2014/main" id="{9E0EB1D1-A890-4A2D-A235-54E0104E19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6E97EF-3FFB-4A25-8F3C-A0AFAC9A51A4}"/>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2279634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98D06-DC28-4DAC-A6A6-77E7422D6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E22C06-FEED-4A0F-8F79-389B2095F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9BB7C0-6929-438B-A811-E96A1BB56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143490-060F-471C-8941-D531940B35C3}"/>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6" name="Footer Placeholder 5">
            <a:extLst>
              <a:ext uri="{FF2B5EF4-FFF2-40B4-BE49-F238E27FC236}">
                <a16:creationId xmlns:a16="http://schemas.microsoft.com/office/drawing/2014/main" id="{10F71576-ACA2-480B-BBF4-6497906956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D8F252-75A5-4749-AE56-12344DCE4FC4}"/>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3101463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6583-1A9C-42A4-81D8-63294A322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DC909E-3BD1-4C90-9A55-45C97B69EE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6F204A-FB53-4DF0-A44D-A5D9FE2DD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542C74-BAC7-4F38-9AF7-1D70F107F1D2}"/>
              </a:ext>
            </a:extLst>
          </p:cNvPr>
          <p:cNvSpPr>
            <a:spLocks noGrp="1"/>
          </p:cNvSpPr>
          <p:nvPr>
            <p:ph type="dt" sz="half" idx="10"/>
          </p:nvPr>
        </p:nvSpPr>
        <p:spPr/>
        <p:txBody>
          <a:bodyPr/>
          <a:lstStyle/>
          <a:p>
            <a:fld id="{73FCA5A6-B476-46B3-9E2B-5703C8D4AD51}" type="datetimeFigureOut">
              <a:rPr lang="en-US" smtClean="0"/>
              <a:t>4/28/2019</a:t>
            </a:fld>
            <a:endParaRPr lang="en-US"/>
          </a:p>
        </p:txBody>
      </p:sp>
      <p:sp>
        <p:nvSpPr>
          <p:cNvPr id="6" name="Footer Placeholder 5">
            <a:extLst>
              <a:ext uri="{FF2B5EF4-FFF2-40B4-BE49-F238E27FC236}">
                <a16:creationId xmlns:a16="http://schemas.microsoft.com/office/drawing/2014/main" id="{6A2EDE0C-53A6-478C-BFBC-57BEFC66B8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05FB6-A2EA-4F78-A985-28D190697B25}"/>
              </a:ext>
            </a:extLst>
          </p:cNvPr>
          <p:cNvSpPr>
            <a:spLocks noGrp="1"/>
          </p:cNvSpPr>
          <p:nvPr>
            <p:ph type="sldNum" sz="quarter" idx="12"/>
          </p:nvPr>
        </p:nvSpPr>
        <p:spPr/>
        <p:txBody>
          <a:bodyPr/>
          <a:lstStyle/>
          <a:p>
            <a:fld id="{ABDF20B3-34D9-45C6-B754-2F3EA3968E72}" type="slidenum">
              <a:rPr lang="en-US" smtClean="0"/>
              <a:t>‹#›</a:t>
            </a:fld>
            <a:endParaRPr lang="en-US"/>
          </a:p>
        </p:txBody>
      </p:sp>
    </p:spTree>
    <p:extLst>
      <p:ext uri="{BB962C8B-B14F-4D97-AF65-F5344CB8AC3E}">
        <p14:creationId xmlns:p14="http://schemas.microsoft.com/office/powerpoint/2010/main" val="1982661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536E93-028A-4A0B-9811-A2817D7950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C27E5F-71E6-422C-BD7B-7E6E3AB67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FAF5E-7468-4452-BF0D-C07564616F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CA5A6-B476-46B3-9E2B-5703C8D4AD51}" type="datetimeFigureOut">
              <a:rPr lang="en-US" smtClean="0"/>
              <a:t>4/28/2019</a:t>
            </a:fld>
            <a:endParaRPr lang="en-US"/>
          </a:p>
        </p:txBody>
      </p:sp>
      <p:sp>
        <p:nvSpPr>
          <p:cNvPr id="5" name="Footer Placeholder 4">
            <a:extLst>
              <a:ext uri="{FF2B5EF4-FFF2-40B4-BE49-F238E27FC236}">
                <a16:creationId xmlns:a16="http://schemas.microsoft.com/office/drawing/2014/main" id="{420FE16B-6071-4E41-98F0-DB1B02A911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3D55B6-659A-45D8-9C36-635CCE3A0D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F20B3-34D9-45C6-B754-2F3EA3968E72}" type="slidenum">
              <a:rPr lang="en-US" smtClean="0"/>
              <a:t>‹#›</a:t>
            </a:fld>
            <a:endParaRPr lang="en-US"/>
          </a:p>
        </p:txBody>
      </p:sp>
    </p:spTree>
    <p:extLst>
      <p:ext uri="{BB962C8B-B14F-4D97-AF65-F5344CB8AC3E}">
        <p14:creationId xmlns:p14="http://schemas.microsoft.com/office/powerpoint/2010/main" val="462922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0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microsoft.com/office/2014/relationships/chartEx" Target="../charts/chartEx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531AD9-7235-4E04-8BCA-29ACA03ACEC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400" dirty="0" err="1">
                <a:solidFill>
                  <a:srgbClr val="FFFFFF"/>
                </a:solidFill>
              </a:rPr>
              <a:t>BudgetTracker</a:t>
            </a:r>
            <a:endParaRPr lang="en-US" sz="2400" dirty="0">
              <a:solidFill>
                <a:srgbClr val="FFFFFF"/>
              </a:solidFill>
            </a:endParaRPr>
          </a:p>
        </p:txBody>
      </p:sp>
      <p:pic>
        <p:nvPicPr>
          <p:cNvPr id="6" name="Picture 5">
            <a:extLst>
              <a:ext uri="{FF2B5EF4-FFF2-40B4-BE49-F238E27FC236}">
                <a16:creationId xmlns:a16="http://schemas.microsoft.com/office/drawing/2014/main" id="{748EBD0F-A353-4C9F-880A-DC2F84ABB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162" y="961812"/>
            <a:ext cx="6709075" cy="4930987"/>
          </a:xfrm>
          <a:prstGeom prst="rect">
            <a:avLst/>
          </a:prstGeom>
        </p:spPr>
      </p:pic>
    </p:spTree>
    <p:extLst>
      <p:ext uri="{BB962C8B-B14F-4D97-AF65-F5344CB8AC3E}">
        <p14:creationId xmlns:p14="http://schemas.microsoft.com/office/powerpoint/2010/main" val="3633926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EBACF-2ACE-4056-BADA-1103C1017651}"/>
              </a:ext>
            </a:extLst>
          </p:cNvPr>
          <p:cNvSpPr>
            <a:spLocks noGrp="1"/>
          </p:cNvSpPr>
          <p:nvPr>
            <p:ph type="title"/>
          </p:nvPr>
        </p:nvSpPr>
        <p:spPr>
          <a:xfrm>
            <a:off x="839788" y="278039"/>
            <a:ext cx="10515600" cy="1325563"/>
          </a:xfrm>
        </p:spPr>
        <p:txBody>
          <a:bodyPr/>
          <a:lstStyle/>
          <a:p>
            <a:r>
              <a:rPr lang="en-US" b="1" dirty="0"/>
              <a:t>Questionnaire</a:t>
            </a:r>
            <a:r>
              <a:rPr lang="en-US" dirty="0"/>
              <a:t> </a:t>
            </a:r>
          </a:p>
        </p:txBody>
      </p:sp>
      <p:pic>
        <p:nvPicPr>
          <p:cNvPr id="8" name="Content Placeholder 7" descr="A screenshot of a cell phone&#10;&#10;Description automatically generated">
            <a:extLst>
              <a:ext uri="{FF2B5EF4-FFF2-40B4-BE49-F238E27FC236}">
                <a16:creationId xmlns:a16="http://schemas.microsoft.com/office/drawing/2014/main" id="{142FD5EA-16C0-4F53-91C0-3FE4D078718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918" t="10625" r="-818" b="14688"/>
          <a:stretch/>
        </p:blipFill>
        <p:spPr>
          <a:xfrm>
            <a:off x="259003" y="1413688"/>
            <a:ext cx="5338648" cy="2314249"/>
          </a:xfrm>
        </p:spPr>
      </p:pic>
      <p:pic>
        <p:nvPicPr>
          <p:cNvPr id="10" name="Content Placeholder 9" descr="A screenshot of a cell phone&#10;&#10;Description automatically generated">
            <a:extLst>
              <a:ext uri="{FF2B5EF4-FFF2-40B4-BE49-F238E27FC236}">
                <a16:creationId xmlns:a16="http://schemas.microsoft.com/office/drawing/2014/main" id="{5C33ADB9-ADF2-428B-8E90-C7BD6070EB5D}"/>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900" t="9765" r="4093" b="10782"/>
          <a:stretch/>
        </p:blipFill>
        <p:spPr>
          <a:xfrm>
            <a:off x="322215" y="3956538"/>
            <a:ext cx="5185287" cy="2409093"/>
          </a:xfrm>
        </p:spPr>
      </p:pic>
      <p:pic>
        <p:nvPicPr>
          <p:cNvPr id="12" name="Picture 11" descr="A screenshot of a cell phone&#10;&#10;Description automatically generated">
            <a:extLst>
              <a:ext uri="{FF2B5EF4-FFF2-40B4-BE49-F238E27FC236}">
                <a16:creationId xmlns:a16="http://schemas.microsoft.com/office/drawing/2014/main" id="{D2B41E33-AFB6-46C3-B34E-E14DF0ED5151}"/>
              </a:ext>
            </a:extLst>
          </p:cNvPr>
          <p:cNvPicPr>
            <a:picLocks noChangeAspect="1"/>
          </p:cNvPicPr>
          <p:nvPr/>
        </p:nvPicPr>
        <p:blipFill rotWithShape="1">
          <a:blip r:embed="rId4">
            <a:extLst>
              <a:ext uri="{28A0092B-C50C-407E-A947-70E740481C1C}">
                <a14:useLocalDpi xmlns:a14="http://schemas.microsoft.com/office/drawing/2010/main" val="0"/>
              </a:ext>
            </a:extLst>
          </a:blip>
          <a:srcRect t="1094" r="10525"/>
          <a:stretch/>
        </p:blipFill>
        <p:spPr>
          <a:xfrm>
            <a:off x="5667104" y="1232418"/>
            <a:ext cx="6202681" cy="5061375"/>
          </a:xfrm>
          <a:prstGeom prst="rect">
            <a:avLst/>
          </a:prstGeom>
        </p:spPr>
      </p:pic>
    </p:spTree>
    <p:extLst>
      <p:ext uri="{BB962C8B-B14F-4D97-AF65-F5344CB8AC3E}">
        <p14:creationId xmlns:p14="http://schemas.microsoft.com/office/powerpoint/2010/main" val="287565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A3015-0E45-4C8E-944E-EE70ED8E32C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Success Criteria of this app</a:t>
            </a:r>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E5D83556-A29C-4581-BAEE-394AEE32F35C}"/>
                  </a:ext>
                </a:extLst>
              </p:cNvPr>
              <p:cNvGraphicFramePr/>
              <p:nvPr>
                <p:extLst>
                  <p:ext uri="{D42A27DB-BD31-4B8C-83A1-F6EECF244321}">
                    <p14:modId xmlns:p14="http://schemas.microsoft.com/office/powerpoint/2010/main" val="3052479457"/>
                  </p:ext>
                </p:extLst>
              </p:nvPr>
            </p:nvGraphicFramePr>
            <p:xfrm>
              <a:off x="4038600" y="961812"/>
              <a:ext cx="7188199" cy="493098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Chart 5">
                <a:extLst>
                  <a:ext uri="{FF2B5EF4-FFF2-40B4-BE49-F238E27FC236}">
                    <a16:creationId xmlns:a16="http://schemas.microsoft.com/office/drawing/2014/main" id="{E5D83556-A29C-4581-BAEE-394AEE32F35C}"/>
                  </a:ext>
                </a:extLst>
              </p:cNvPr>
              <p:cNvPicPr>
                <a:picLocks noGrp="1" noRot="1" noChangeAspect="1" noMove="1" noResize="1" noEditPoints="1" noAdjustHandles="1" noChangeArrowheads="1" noChangeShapeType="1"/>
              </p:cNvPicPr>
              <p:nvPr/>
            </p:nvPicPr>
            <p:blipFill>
              <a:blip r:embed="rId3"/>
              <a:stretch>
                <a:fillRect/>
              </a:stretch>
            </p:blipFill>
            <p:spPr>
              <a:xfrm>
                <a:off x="4038600" y="961812"/>
                <a:ext cx="7188199" cy="4930987"/>
              </a:xfrm>
              <a:prstGeom prst="rect">
                <a:avLst/>
              </a:prstGeom>
            </p:spPr>
          </p:pic>
        </mc:Fallback>
      </mc:AlternateContent>
    </p:spTree>
    <p:extLst>
      <p:ext uri="{BB962C8B-B14F-4D97-AF65-F5344CB8AC3E}">
        <p14:creationId xmlns:p14="http://schemas.microsoft.com/office/powerpoint/2010/main" val="1960130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5905A-3120-4472-8B23-BDBBA53867A7}"/>
              </a:ext>
            </a:extLst>
          </p:cNvPr>
          <p:cNvSpPr>
            <a:spLocks noGrp="1"/>
          </p:cNvSpPr>
          <p:nvPr>
            <p:ph type="title"/>
          </p:nvPr>
        </p:nvSpPr>
        <p:spPr>
          <a:xfrm>
            <a:off x="838200" y="365125"/>
            <a:ext cx="10515600" cy="1325563"/>
          </a:xfrm>
        </p:spPr>
        <p:txBody>
          <a:bodyPr>
            <a:normAutofit/>
          </a:bodyPr>
          <a:lstStyle/>
          <a:p>
            <a:r>
              <a:rPr lang="en-US"/>
              <a:t>First Prototype</a:t>
            </a:r>
            <a:endParaRPr lang="en-US" dirty="0"/>
          </a:p>
        </p:txBody>
      </p:sp>
      <p:graphicFrame>
        <p:nvGraphicFramePr>
          <p:cNvPr id="4" name="Diagram 3">
            <a:extLst>
              <a:ext uri="{FF2B5EF4-FFF2-40B4-BE49-F238E27FC236}">
                <a16:creationId xmlns:a16="http://schemas.microsoft.com/office/drawing/2014/main" id="{7FB3B222-37A6-409E-AE88-765B6241BAD2}"/>
              </a:ext>
            </a:extLst>
          </p:cNvPr>
          <p:cNvGraphicFramePr/>
          <p:nvPr>
            <p:extLst>
              <p:ext uri="{D42A27DB-BD31-4B8C-83A1-F6EECF244321}">
                <p14:modId xmlns:p14="http://schemas.microsoft.com/office/powerpoint/2010/main" val="3694393392"/>
              </p:ext>
            </p:extLst>
          </p:nvPr>
        </p:nvGraphicFramePr>
        <p:xfrm>
          <a:off x="1186874" y="1487330"/>
          <a:ext cx="9527308" cy="5123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988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C6180-AA78-4D3D-9E98-A705C80DEF1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Iteration 1</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7CB4916F-8822-45EC-9684-E5415226AC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493"/>
          <a:stretch/>
        </p:blipFill>
        <p:spPr>
          <a:xfrm>
            <a:off x="45942" y="2781300"/>
            <a:ext cx="5965246" cy="286987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2529986F-A71D-412F-8725-56FE90CA9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69" y="2781300"/>
            <a:ext cx="5836156" cy="2786764"/>
          </a:xfrm>
          <a:prstGeom prst="rect">
            <a:avLst/>
          </a:prstGeom>
        </p:spPr>
      </p:pic>
    </p:spTree>
    <p:extLst>
      <p:ext uri="{BB962C8B-B14F-4D97-AF65-F5344CB8AC3E}">
        <p14:creationId xmlns:p14="http://schemas.microsoft.com/office/powerpoint/2010/main" val="759919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E5CC-59A8-4EA8-B7AC-F4E1DCD7DDDB}"/>
              </a:ext>
            </a:extLst>
          </p:cNvPr>
          <p:cNvSpPr>
            <a:spLocks noGrp="1"/>
          </p:cNvSpPr>
          <p:nvPr>
            <p:ph type="title"/>
          </p:nvPr>
        </p:nvSpPr>
        <p:spPr>
          <a:xfrm>
            <a:off x="648929" y="629266"/>
            <a:ext cx="3651467" cy="1676603"/>
          </a:xfrm>
        </p:spPr>
        <p:txBody>
          <a:bodyPr>
            <a:normAutofit/>
          </a:bodyPr>
          <a:lstStyle/>
          <a:p>
            <a:r>
              <a:rPr lang="en-US"/>
              <a:t>Paper Prototype</a:t>
            </a:r>
          </a:p>
        </p:txBody>
      </p:sp>
      <p:sp>
        <p:nvSpPr>
          <p:cNvPr id="3" name="Content Placeholder 2">
            <a:extLst>
              <a:ext uri="{FF2B5EF4-FFF2-40B4-BE49-F238E27FC236}">
                <a16:creationId xmlns:a16="http://schemas.microsoft.com/office/drawing/2014/main" id="{3863559B-06D4-443B-B581-E2C9E59E35FE}"/>
              </a:ext>
            </a:extLst>
          </p:cNvPr>
          <p:cNvSpPr>
            <a:spLocks noGrp="1"/>
          </p:cNvSpPr>
          <p:nvPr>
            <p:ph idx="1"/>
          </p:nvPr>
        </p:nvSpPr>
        <p:spPr>
          <a:xfrm>
            <a:off x="648931" y="2438400"/>
            <a:ext cx="3651466" cy="3785419"/>
          </a:xfrm>
        </p:spPr>
        <p:txBody>
          <a:bodyPr>
            <a:normAutofit/>
          </a:bodyPr>
          <a:lstStyle/>
          <a:p>
            <a:r>
              <a:rPr lang="en-US" sz="1800"/>
              <a:t>Basically to test our target E(Easy to learn).</a:t>
            </a:r>
          </a:p>
          <a:p>
            <a:r>
              <a:rPr lang="en-US" sz="1800"/>
              <a:t>Initially, we had 5 users to implement the paper prototyping.</a:t>
            </a:r>
            <a:endParaRPr lang="en-US" sz="1800" dirty="0"/>
          </a:p>
        </p:txBody>
      </p:sp>
      <p:pic>
        <p:nvPicPr>
          <p:cNvPr id="4" name="Content Placeholder 7" descr="A close up of a piece of paper&#10;&#10;Description automatically generated">
            <a:extLst>
              <a:ext uri="{FF2B5EF4-FFF2-40B4-BE49-F238E27FC236}">
                <a16:creationId xmlns:a16="http://schemas.microsoft.com/office/drawing/2014/main" id="{188C59FC-49E7-4B5D-9666-526FB967585A}"/>
              </a:ext>
            </a:extLst>
          </p:cNvPr>
          <p:cNvPicPr>
            <a:picLocks noChangeAspect="1"/>
          </p:cNvPicPr>
          <p:nvPr/>
        </p:nvPicPr>
        <p:blipFill rotWithShape="1">
          <a:blip r:embed="rId2">
            <a:extLst>
              <a:ext uri="{28A0092B-C50C-407E-A947-70E740481C1C}">
                <a14:useLocalDpi xmlns:a14="http://schemas.microsoft.com/office/drawing/2010/main" val="0"/>
              </a:ext>
            </a:extLst>
          </a:blip>
          <a:srcRect l="4601" r="4599" b="-2"/>
          <a:stretch/>
        </p:blipFill>
        <p:spPr>
          <a:xfrm rot="16200000">
            <a:off x="4986528" y="-347472"/>
            <a:ext cx="6858000" cy="7552944"/>
          </a:xfrm>
          <a:prstGeom prst="rect">
            <a:avLst/>
          </a:prstGeom>
          <a:effectLst/>
        </p:spPr>
      </p:pic>
    </p:spTree>
    <p:extLst>
      <p:ext uri="{BB962C8B-B14F-4D97-AF65-F5344CB8AC3E}">
        <p14:creationId xmlns:p14="http://schemas.microsoft.com/office/powerpoint/2010/main" val="1131350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7145FE-1908-46EF-B8AF-0328D85E746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Survey results and the changes made</a:t>
            </a:r>
          </a:p>
        </p:txBody>
      </p:sp>
      <p:sp>
        <p:nvSpPr>
          <p:cNvPr id="3" name="Content Placeholder 2">
            <a:extLst>
              <a:ext uri="{FF2B5EF4-FFF2-40B4-BE49-F238E27FC236}">
                <a16:creationId xmlns:a16="http://schemas.microsoft.com/office/drawing/2014/main" id="{26AE6206-251F-47C8-8617-EFA45089E386}"/>
              </a:ext>
            </a:extLst>
          </p:cNvPr>
          <p:cNvSpPr>
            <a:spLocks noGrp="1"/>
          </p:cNvSpPr>
          <p:nvPr>
            <p:ph idx="1"/>
          </p:nvPr>
        </p:nvSpPr>
        <p:spPr>
          <a:xfrm>
            <a:off x="4038600" y="4884873"/>
            <a:ext cx="7188199" cy="1292090"/>
          </a:xfrm>
        </p:spPr>
        <p:txBody>
          <a:bodyPr>
            <a:normAutofit/>
          </a:bodyPr>
          <a:lstStyle/>
          <a:p>
            <a:r>
              <a:rPr lang="en-US" sz="1800" dirty="0"/>
              <a:t>Many feedbacks were taken from the users and the difficulties they faced were noted down. </a:t>
            </a:r>
          </a:p>
        </p:txBody>
      </p:sp>
      <p:graphicFrame>
        <p:nvGraphicFramePr>
          <p:cNvPr id="15" name="Chart 14">
            <a:extLst>
              <a:ext uri="{FF2B5EF4-FFF2-40B4-BE49-F238E27FC236}">
                <a16:creationId xmlns:a16="http://schemas.microsoft.com/office/drawing/2014/main" id="{54D754DB-A5F6-4F1F-B8C7-AC327E137025}"/>
              </a:ext>
            </a:extLst>
          </p:cNvPr>
          <p:cNvGraphicFramePr>
            <a:graphicFrameLocks/>
          </p:cNvGraphicFramePr>
          <p:nvPr>
            <p:extLst>
              <p:ext uri="{D42A27DB-BD31-4B8C-83A1-F6EECF244321}">
                <p14:modId xmlns:p14="http://schemas.microsoft.com/office/powerpoint/2010/main" val="551082118"/>
              </p:ext>
            </p:extLst>
          </p:nvPr>
        </p:nvGraphicFramePr>
        <p:xfrm>
          <a:off x="3763108" y="731520"/>
          <a:ext cx="7835704" cy="41533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9033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7145FE-1908-46EF-B8AF-0328D85E746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2</a:t>
            </a:r>
            <a:r>
              <a:rPr lang="en-US" sz="2600" baseline="30000" dirty="0">
                <a:solidFill>
                  <a:srgbClr val="FFFFFF"/>
                </a:solidFill>
              </a:rPr>
              <a:t>nd</a:t>
            </a:r>
            <a:r>
              <a:rPr lang="en-US" sz="2600" dirty="0">
                <a:solidFill>
                  <a:srgbClr val="FFFFFF"/>
                </a:solidFill>
              </a:rPr>
              <a:t> Iteration</a:t>
            </a:r>
          </a:p>
        </p:txBody>
      </p:sp>
      <p:sp>
        <p:nvSpPr>
          <p:cNvPr id="3" name="Content Placeholder 2">
            <a:extLst>
              <a:ext uri="{FF2B5EF4-FFF2-40B4-BE49-F238E27FC236}">
                <a16:creationId xmlns:a16="http://schemas.microsoft.com/office/drawing/2014/main" id="{26AE6206-251F-47C8-8617-EFA45089E386}"/>
              </a:ext>
            </a:extLst>
          </p:cNvPr>
          <p:cNvSpPr>
            <a:spLocks noGrp="1"/>
          </p:cNvSpPr>
          <p:nvPr>
            <p:ph idx="1"/>
          </p:nvPr>
        </p:nvSpPr>
        <p:spPr>
          <a:xfrm>
            <a:off x="4038600" y="4884873"/>
            <a:ext cx="7188199" cy="1292090"/>
          </a:xfrm>
        </p:spPr>
        <p:txBody>
          <a:bodyPr>
            <a:normAutofit lnSpcReduction="10000"/>
          </a:bodyPr>
          <a:lstStyle/>
          <a:p>
            <a:r>
              <a:rPr lang="en-US" sz="1800" dirty="0"/>
              <a:t>Navigation bar was static only on 2 pages.</a:t>
            </a:r>
          </a:p>
          <a:p>
            <a:r>
              <a:rPr lang="en-US" sz="1800" dirty="0"/>
              <a:t>Videos were uploaded and it starts playing after clicking on the image.</a:t>
            </a:r>
          </a:p>
          <a:p>
            <a:r>
              <a:rPr lang="en-US" sz="1800" dirty="0"/>
              <a:t>Pop ups were changed to different pages for the ease of navigation to various operations.</a:t>
            </a:r>
          </a:p>
          <a:p>
            <a:endParaRPr lang="en-US" sz="1800" dirty="0"/>
          </a:p>
          <a:p>
            <a:pPr marL="0" indent="0">
              <a:buNone/>
            </a:pPr>
            <a:endParaRPr lang="en-US" sz="1800" dirty="0"/>
          </a:p>
        </p:txBody>
      </p:sp>
      <p:pic>
        <p:nvPicPr>
          <p:cNvPr id="6" name="Content Placeholder 5" descr="A screenshot of a cell phone&#10;&#10;Description automatically generated">
            <a:extLst>
              <a:ext uri="{FF2B5EF4-FFF2-40B4-BE49-F238E27FC236}">
                <a16:creationId xmlns:a16="http://schemas.microsoft.com/office/drawing/2014/main" id="{2E45A8F7-9BAD-4817-9799-D9BFB0874063}"/>
              </a:ext>
            </a:extLst>
          </p:cNvPr>
          <p:cNvPicPr>
            <a:picLocks noChangeAspect="1"/>
          </p:cNvPicPr>
          <p:nvPr/>
        </p:nvPicPr>
        <p:blipFill rotWithShape="1">
          <a:blip r:embed="rId2">
            <a:extLst>
              <a:ext uri="{28A0092B-C50C-407E-A947-70E740481C1C}">
                <a14:useLocalDpi xmlns:a14="http://schemas.microsoft.com/office/drawing/2010/main" val="0"/>
              </a:ext>
            </a:extLst>
          </a:blip>
          <a:srcRect t="2617" b="16370"/>
          <a:stretch/>
        </p:blipFill>
        <p:spPr>
          <a:xfrm>
            <a:off x="3671579" y="597355"/>
            <a:ext cx="8178411" cy="3130583"/>
          </a:xfrm>
          <a:prstGeom prst="rect">
            <a:avLst/>
          </a:prstGeom>
        </p:spPr>
      </p:pic>
    </p:spTree>
    <p:extLst>
      <p:ext uri="{BB962C8B-B14F-4D97-AF65-F5344CB8AC3E}">
        <p14:creationId xmlns:p14="http://schemas.microsoft.com/office/powerpoint/2010/main" val="4145390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FF7C09-5C7F-4979-A1A0-09715059C3A2}"/>
              </a:ext>
            </a:extLst>
          </p:cNvPr>
          <p:cNvPicPr>
            <a:picLocks noChangeAspect="1"/>
          </p:cNvPicPr>
          <p:nvPr/>
        </p:nvPicPr>
        <p:blipFill rotWithShape="1">
          <a:blip r:embed="rId2"/>
          <a:srcRect l="3190" t="1984" r="1344" b="2777"/>
          <a:stretch/>
        </p:blipFill>
        <p:spPr>
          <a:xfrm>
            <a:off x="6618333" y="239055"/>
            <a:ext cx="5020853" cy="2905170"/>
          </a:xfrm>
          <a:prstGeom prst="rect">
            <a:avLst/>
          </a:prstGeom>
        </p:spPr>
      </p:pic>
      <p:sp>
        <p:nvSpPr>
          <p:cNvPr id="37" name="Rectangle 30">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8B6DC4-79D1-43B8-9A18-19FABF375D0B}"/>
              </a:ext>
            </a:extLst>
          </p:cNvPr>
          <p:cNvPicPr>
            <a:picLocks noChangeAspect="1"/>
          </p:cNvPicPr>
          <p:nvPr/>
        </p:nvPicPr>
        <p:blipFill rotWithShape="1">
          <a:blip r:embed="rId3"/>
          <a:srcRect l="4489" t="2724" r="2229" b="3455"/>
          <a:stretch/>
        </p:blipFill>
        <p:spPr>
          <a:xfrm>
            <a:off x="1338185" y="3609798"/>
            <a:ext cx="3142375" cy="3113124"/>
          </a:xfrm>
          <a:prstGeom prst="rect">
            <a:avLst/>
          </a:prstGeom>
        </p:spPr>
      </p:pic>
      <p:sp>
        <p:nvSpPr>
          <p:cNvPr id="38" name="Rectangle 32">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4">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FD476CC3-5ACA-4FD6-AAEC-7BDDF51B6BCD}"/>
              </a:ext>
            </a:extLst>
          </p:cNvPr>
          <p:cNvPicPr>
            <a:picLocks noChangeAspect="1"/>
          </p:cNvPicPr>
          <p:nvPr/>
        </p:nvPicPr>
        <p:blipFill rotWithShape="1">
          <a:blip r:embed="rId4">
            <a:extLst>
              <a:ext uri="{28A0092B-C50C-407E-A947-70E740481C1C}">
                <a14:useLocalDpi xmlns:a14="http://schemas.microsoft.com/office/drawing/2010/main" val="0"/>
              </a:ext>
            </a:extLst>
          </a:blip>
          <a:srcRect l="30257" t="13803" r="31798" b="16760"/>
          <a:stretch/>
        </p:blipFill>
        <p:spPr>
          <a:xfrm>
            <a:off x="907368" y="91667"/>
            <a:ext cx="3827001" cy="3291613"/>
          </a:xfrm>
          <a:prstGeom prst="rect">
            <a:avLst/>
          </a:prstGeom>
        </p:spPr>
      </p:pic>
      <p:pic>
        <p:nvPicPr>
          <p:cNvPr id="6" name="Picture 5">
            <a:extLst>
              <a:ext uri="{FF2B5EF4-FFF2-40B4-BE49-F238E27FC236}">
                <a16:creationId xmlns:a16="http://schemas.microsoft.com/office/drawing/2014/main" id="{7945AF1A-3331-4E09-B0C7-FC3854C6F3D5}"/>
              </a:ext>
            </a:extLst>
          </p:cNvPr>
          <p:cNvPicPr>
            <a:picLocks noChangeAspect="1"/>
          </p:cNvPicPr>
          <p:nvPr/>
        </p:nvPicPr>
        <p:blipFill rotWithShape="1">
          <a:blip r:embed="rId5"/>
          <a:srcRect l="3693" t="4978" r="2005" b="10160"/>
          <a:stretch/>
        </p:blipFill>
        <p:spPr>
          <a:xfrm>
            <a:off x="6817080" y="3694640"/>
            <a:ext cx="4908230" cy="2760560"/>
          </a:xfrm>
          <a:prstGeom prst="rect">
            <a:avLst/>
          </a:prstGeom>
        </p:spPr>
      </p:pic>
    </p:spTree>
    <p:extLst>
      <p:ext uri="{BB962C8B-B14F-4D97-AF65-F5344CB8AC3E}">
        <p14:creationId xmlns:p14="http://schemas.microsoft.com/office/powerpoint/2010/main" val="1829699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37665E-6983-4CFE-B48A-9D9600EC157C}"/>
              </a:ext>
            </a:extLst>
          </p:cNvPr>
          <p:cNvPicPr>
            <a:picLocks noChangeAspect="1"/>
          </p:cNvPicPr>
          <p:nvPr/>
        </p:nvPicPr>
        <p:blipFill>
          <a:blip r:embed="rId2"/>
          <a:stretch>
            <a:fillRect/>
          </a:stretch>
        </p:blipFill>
        <p:spPr>
          <a:xfrm>
            <a:off x="473553" y="807721"/>
            <a:ext cx="4739158" cy="2760560"/>
          </a:xfrm>
          <a:prstGeom prst="rect">
            <a:avLst/>
          </a:prstGeom>
        </p:spPr>
      </p:pic>
      <p:pic>
        <p:nvPicPr>
          <p:cNvPr id="3" name="Picture 2">
            <a:extLst>
              <a:ext uri="{FF2B5EF4-FFF2-40B4-BE49-F238E27FC236}">
                <a16:creationId xmlns:a16="http://schemas.microsoft.com/office/drawing/2014/main" id="{E345C5F6-DA31-4C71-923B-76AA1304E894}"/>
              </a:ext>
            </a:extLst>
          </p:cNvPr>
          <p:cNvPicPr>
            <a:picLocks noChangeAspect="1"/>
          </p:cNvPicPr>
          <p:nvPr/>
        </p:nvPicPr>
        <p:blipFill rotWithShape="1">
          <a:blip r:embed="rId3"/>
          <a:srcRect t="273" r="16898"/>
          <a:stretch/>
        </p:blipFill>
        <p:spPr>
          <a:xfrm>
            <a:off x="5331806" y="807721"/>
            <a:ext cx="6762981" cy="5356579"/>
          </a:xfrm>
          <a:prstGeom prst="rect">
            <a:avLst/>
          </a:prstGeom>
        </p:spPr>
      </p:pic>
      <p:pic>
        <p:nvPicPr>
          <p:cNvPr id="5" name="Picture 4">
            <a:extLst>
              <a:ext uri="{FF2B5EF4-FFF2-40B4-BE49-F238E27FC236}">
                <a16:creationId xmlns:a16="http://schemas.microsoft.com/office/drawing/2014/main" id="{BE282F53-F1C3-472C-98EC-1249E7D945FB}"/>
              </a:ext>
            </a:extLst>
          </p:cNvPr>
          <p:cNvPicPr>
            <a:picLocks noChangeAspect="1"/>
          </p:cNvPicPr>
          <p:nvPr/>
        </p:nvPicPr>
        <p:blipFill rotWithShape="1">
          <a:blip r:embed="rId4"/>
          <a:srcRect l="5323" t="6829" r="13399" b="436"/>
          <a:stretch/>
        </p:blipFill>
        <p:spPr>
          <a:xfrm>
            <a:off x="821634" y="3652729"/>
            <a:ext cx="3731512" cy="3038573"/>
          </a:xfrm>
          <a:prstGeom prst="rect">
            <a:avLst/>
          </a:prstGeom>
        </p:spPr>
      </p:pic>
      <p:sp>
        <p:nvSpPr>
          <p:cNvPr id="4" name="TextBox 3">
            <a:extLst>
              <a:ext uri="{FF2B5EF4-FFF2-40B4-BE49-F238E27FC236}">
                <a16:creationId xmlns:a16="http://schemas.microsoft.com/office/drawing/2014/main" id="{6FC402FF-E685-439F-B52E-E8EB08245723}"/>
              </a:ext>
            </a:extLst>
          </p:cNvPr>
          <p:cNvSpPr txBox="1"/>
          <p:nvPr/>
        </p:nvSpPr>
        <p:spPr>
          <a:xfrm>
            <a:off x="354456" y="211499"/>
            <a:ext cx="4977352" cy="369332"/>
          </a:xfrm>
          <a:prstGeom prst="rect">
            <a:avLst/>
          </a:prstGeom>
          <a:noFill/>
        </p:spPr>
        <p:txBody>
          <a:bodyPr wrap="square" rtlCol="0">
            <a:spAutoFit/>
          </a:bodyPr>
          <a:lstStyle/>
          <a:p>
            <a:pPr algn="ctr"/>
            <a:r>
              <a:rPr lang="en-US" b="1" dirty="0"/>
              <a:t>View/Edit your Expenses.</a:t>
            </a:r>
          </a:p>
        </p:txBody>
      </p:sp>
      <p:sp>
        <p:nvSpPr>
          <p:cNvPr id="6" name="TextBox 5">
            <a:extLst>
              <a:ext uri="{FF2B5EF4-FFF2-40B4-BE49-F238E27FC236}">
                <a16:creationId xmlns:a16="http://schemas.microsoft.com/office/drawing/2014/main" id="{737328C0-9434-4FB4-9DA3-5A184C36EB47}"/>
              </a:ext>
            </a:extLst>
          </p:cNvPr>
          <p:cNvSpPr txBox="1"/>
          <p:nvPr/>
        </p:nvSpPr>
        <p:spPr>
          <a:xfrm>
            <a:off x="5439266" y="211499"/>
            <a:ext cx="5769204" cy="369332"/>
          </a:xfrm>
          <a:prstGeom prst="rect">
            <a:avLst/>
          </a:prstGeom>
          <a:noFill/>
        </p:spPr>
        <p:txBody>
          <a:bodyPr wrap="square" rtlCol="0">
            <a:spAutoFit/>
          </a:bodyPr>
          <a:lstStyle/>
          <a:p>
            <a:pPr algn="ctr"/>
            <a:r>
              <a:rPr lang="en-US" b="1" dirty="0"/>
              <a:t>Pie Chart to view track the expenses</a:t>
            </a:r>
          </a:p>
        </p:txBody>
      </p:sp>
    </p:spTree>
    <p:extLst>
      <p:ext uri="{BB962C8B-B14F-4D97-AF65-F5344CB8AC3E}">
        <p14:creationId xmlns:p14="http://schemas.microsoft.com/office/powerpoint/2010/main" val="308909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523BA6-AECB-45D5-9862-9C4B20F567D2}"/>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Survey results</a:t>
            </a:r>
          </a:p>
        </p:txBody>
      </p:sp>
      <mc:AlternateContent xmlns:mc="http://schemas.openxmlformats.org/markup-compatibility/2006" xmlns:cx2="http://schemas.microsoft.com/office/drawing/2015/10/21/chartex">
        <mc:Choice Requires="cx2">
          <p:graphicFrame>
            <p:nvGraphicFramePr>
              <p:cNvPr id="4" name="Content Placeholder 3">
                <a:extLst>
                  <a:ext uri="{FF2B5EF4-FFF2-40B4-BE49-F238E27FC236}">
                    <a16:creationId xmlns:a16="http://schemas.microsoft.com/office/drawing/2014/main" id="{390F0E70-DAC5-43B4-815D-3099E0D0FA42}"/>
                  </a:ext>
                </a:extLst>
              </p:cNvPr>
              <p:cNvGraphicFramePr>
                <a:graphicFrameLocks noGrp="1"/>
              </p:cNvGraphicFramePr>
              <p:nvPr>
                <p:ph idx="1"/>
                <p:extLst>
                  <p:ext uri="{D42A27DB-BD31-4B8C-83A1-F6EECF244321}">
                    <p14:modId xmlns:p14="http://schemas.microsoft.com/office/powerpoint/2010/main" val="2755950560"/>
                  </p:ext>
                </p:extLst>
              </p:nvPr>
            </p:nvGraphicFramePr>
            <p:xfrm>
              <a:off x="3887372" y="213454"/>
              <a:ext cx="7527388" cy="5009069"/>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390F0E70-DAC5-43B4-815D-3099E0D0FA42}"/>
                  </a:ext>
                </a:extLst>
              </p:cNvPr>
              <p:cNvPicPr>
                <a:picLocks noGrp="1" noRot="1" noChangeAspect="1" noMove="1" noResize="1" noEditPoints="1" noAdjustHandles="1" noChangeArrowheads="1" noChangeShapeType="1"/>
              </p:cNvPicPr>
              <p:nvPr/>
            </p:nvPicPr>
            <p:blipFill>
              <a:blip r:embed="rId3"/>
              <a:stretch>
                <a:fillRect/>
              </a:stretch>
            </p:blipFill>
            <p:spPr>
              <a:xfrm>
                <a:off x="3887372" y="213454"/>
                <a:ext cx="7527388" cy="5009069"/>
              </a:xfrm>
              <a:prstGeom prst="rect">
                <a:avLst/>
              </a:prstGeom>
            </p:spPr>
          </p:pic>
        </mc:Fallback>
      </mc:AlternateContent>
      <p:sp>
        <p:nvSpPr>
          <p:cNvPr id="3" name="TextBox 2">
            <a:extLst>
              <a:ext uri="{FF2B5EF4-FFF2-40B4-BE49-F238E27FC236}">
                <a16:creationId xmlns:a16="http://schemas.microsoft.com/office/drawing/2014/main" id="{3FD7983E-2EC9-4B8B-B072-93E059B155DC}"/>
              </a:ext>
            </a:extLst>
          </p:cNvPr>
          <p:cNvSpPr txBox="1"/>
          <p:nvPr/>
        </p:nvSpPr>
        <p:spPr>
          <a:xfrm>
            <a:off x="2820785" y="5519651"/>
            <a:ext cx="9055331" cy="646331"/>
          </a:xfrm>
          <a:prstGeom prst="rect">
            <a:avLst/>
          </a:prstGeom>
          <a:noFill/>
        </p:spPr>
        <p:txBody>
          <a:bodyPr wrap="square" rtlCol="0">
            <a:spAutoFit/>
          </a:bodyPr>
          <a:lstStyle/>
          <a:p>
            <a:pPr marL="285750" indent="-285750">
              <a:buFont typeface="Arial" panose="020B0604020202020204" pitchFamily="34" charset="0"/>
              <a:buChar char="•"/>
            </a:pPr>
            <a:r>
              <a:rPr lang="en-US" dirty="0"/>
              <a:t>A survey from 10 people was taken for the user testing of 2</a:t>
            </a:r>
            <a:r>
              <a:rPr lang="en-US" baseline="30000" dirty="0"/>
              <a:t>nd</a:t>
            </a:r>
            <a:r>
              <a:rPr lang="en-US" dirty="0"/>
              <a:t> iteration. Some of the suggestions or opinions given by the users are shown above.</a:t>
            </a:r>
          </a:p>
        </p:txBody>
      </p:sp>
    </p:spTree>
    <p:extLst>
      <p:ext uri="{BB962C8B-B14F-4D97-AF65-F5344CB8AC3E}">
        <p14:creationId xmlns:p14="http://schemas.microsoft.com/office/powerpoint/2010/main" val="2083508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B460-FE25-444E-A3A4-2DED232069CE}"/>
              </a:ext>
            </a:extLst>
          </p:cNvPr>
          <p:cNvSpPr>
            <a:spLocks noGrp="1"/>
          </p:cNvSpPr>
          <p:nvPr>
            <p:ph type="ctrTitle"/>
          </p:nvPr>
        </p:nvSpPr>
        <p:spPr>
          <a:xfrm>
            <a:off x="642996" y="4571216"/>
            <a:ext cx="10906008" cy="1115415"/>
          </a:xfrm>
        </p:spPr>
        <p:txBody>
          <a:bodyPr>
            <a:normAutofit/>
          </a:bodyPr>
          <a:lstStyle/>
          <a:p>
            <a:r>
              <a:rPr lang="en-US" dirty="0"/>
              <a:t>Team Members</a:t>
            </a:r>
          </a:p>
        </p:txBody>
      </p:sp>
      <p:pic>
        <p:nvPicPr>
          <p:cNvPr id="5" name="Picture 4" descr="A person wearing a suit and tie&#10;&#10;Description automatically generated">
            <a:extLst>
              <a:ext uri="{FF2B5EF4-FFF2-40B4-BE49-F238E27FC236}">
                <a16:creationId xmlns:a16="http://schemas.microsoft.com/office/drawing/2014/main" id="{62A910D2-B693-4F6F-922B-1C473C43B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812" y="476573"/>
            <a:ext cx="1953951" cy="2704431"/>
          </a:xfrm>
          <a:prstGeom prst="rect">
            <a:avLst/>
          </a:prstGeom>
        </p:spPr>
      </p:pic>
      <p:pic>
        <p:nvPicPr>
          <p:cNvPr id="7" name="Picture 6" descr="A person wearing a red shirt&#10;&#10;Description automatically generated">
            <a:extLst>
              <a:ext uri="{FF2B5EF4-FFF2-40B4-BE49-F238E27FC236}">
                <a16:creationId xmlns:a16="http://schemas.microsoft.com/office/drawing/2014/main" id="{1B5BEC25-21DC-423A-B110-09AF3D17B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080" y="468532"/>
            <a:ext cx="1920145" cy="2704431"/>
          </a:xfrm>
          <a:prstGeom prst="rect">
            <a:avLst/>
          </a:prstGeom>
        </p:spPr>
      </p:pic>
      <p:pic>
        <p:nvPicPr>
          <p:cNvPr id="9" name="Picture 8" descr="A person standing on a sidewalk&#10;&#10;Description automatically generated">
            <a:extLst>
              <a:ext uri="{FF2B5EF4-FFF2-40B4-BE49-F238E27FC236}">
                <a16:creationId xmlns:a16="http://schemas.microsoft.com/office/drawing/2014/main" id="{3796680D-10B7-4407-A961-360994CD9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5542" y="452633"/>
            <a:ext cx="2022293" cy="2696390"/>
          </a:xfrm>
          <a:prstGeom prst="rect">
            <a:avLst/>
          </a:prstGeom>
        </p:spPr>
      </p:pic>
      <p:cxnSp>
        <p:nvCxnSpPr>
          <p:cNvPr id="22" name="Straight Connector 13">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CCA37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13499C-8088-496F-BFB6-FA54CCE8F3FF}"/>
              </a:ext>
            </a:extLst>
          </p:cNvPr>
          <p:cNvSpPr txBox="1"/>
          <p:nvPr/>
        </p:nvSpPr>
        <p:spPr>
          <a:xfrm>
            <a:off x="822960" y="3664634"/>
            <a:ext cx="10726044" cy="369332"/>
          </a:xfrm>
          <a:prstGeom prst="rect">
            <a:avLst/>
          </a:prstGeom>
          <a:noFill/>
        </p:spPr>
        <p:txBody>
          <a:bodyPr wrap="square" rtlCol="0">
            <a:spAutoFit/>
          </a:bodyPr>
          <a:lstStyle/>
          <a:p>
            <a:r>
              <a:rPr lang="en-US" dirty="0"/>
              <a:t>       </a:t>
            </a:r>
            <a:r>
              <a:rPr lang="en-US" i="1" dirty="0"/>
              <a:t>Devesh Jain 		   </a:t>
            </a:r>
            <a:r>
              <a:rPr lang="en-US" i="1" dirty="0" err="1"/>
              <a:t>Janiece</a:t>
            </a:r>
            <a:r>
              <a:rPr lang="en-US" i="1" dirty="0"/>
              <a:t> Pandya	                    Shikha Soneji 		</a:t>
            </a:r>
            <a:r>
              <a:rPr lang="en-US" i="1" dirty="0" err="1"/>
              <a:t>Rozy</a:t>
            </a:r>
            <a:r>
              <a:rPr lang="en-US" i="1" dirty="0"/>
              <a:t> Gupta</a:t>
            </a:r>
          </a:p>
        </p:txBody>
      </p:sp>
      <p:pic>
        <p:nvPicPr>
          <p:cNvPr id="4" name="Picture 3" descr="A person standing in front of a building&#10;&#10;Description automatically generated">
            <a:extLst>
              <a:ext uri="{FF2B5EF4-FFF2-40B4-BE49-F238E27FC236}">
                <a16:creationId xmlns:a16="http://schemas.microsoft.com/office/drawing/2014/main" id="{177CD4B5-CA32-4BDB-9075-364F3492B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3193" y="439602"/>
            <a:ext cx="2150226" cy="2687782"/>
          </a:xfrm>
          <a:prstGeom prst="rect">
            <a:avLst/>
          </a:prstGeom>
        </p:spPr>
      </p:pic>
    </p:spTree>
    <p:extLst>
      <p:ext uri="{BB962C8B-B14F-4D97-AF65-F5344CB8AC3E}">
        <p14:creationId xmlns:p14="http://schemas.microsoft.com/office/powerpoint/2010/main" val="2794622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EA0C3AC-2A72-484B-B07D-F2CC519F1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6">
            <a:extLst>
              <a:ext uri="{FF2B5EF4-FFF2-40B4-BE49-F238E27FC236}">
                <a16:creationId xmlns:a16="http://schemas.microsoft.com/office/drawing/2014/main" id="{986477EF-3991-4D07-9F11-9E887C34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lumMod val="85000"/>
              <a:lumOff val="15000"/>
            </a:schemeClr>
          </a:solid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839E91B-E139-4EB5-BF78-AF3AE75428C1}"/>
              </a:ext>
            </a:extLst>
          </p:cNvPr>
          <p:cNvSpPr>
            <a:spLocks noGrp="1"/>
          </p:cNvSpPr>
          <p:nvPr>
            <p:ph type="title"/>
          </p:nvPr>
        </p:nvSpPr>
        <p:spPr>
          <a:xfrm>
            <a:off x="810000" y="5270243"/>
            <a:ext cx="10571998" cy="970450"/>
          </a:xfrm>
        </p:spPr>
        <p:txBody>
          <a:bodyPr>
            <a:normAutofit/>
          </a:bodyPr>
          <a:lstStyle/>
          <a:p>
            <a:r>
              <a:rPr lang="en-US">
                <a:solidFill>
                  <a:schemeClr val="bg1"/>
                </a:solidFill>
              </a:rPr>
              <a:t>Final Iteration</a:t>
            </a:r>
          </a:p>
        </p:txBody>
      </p:sp>
      <p:sp>
        <p:nvSpPr>
          <p:cNvPr id="45" name="Rounded Rectangle 17">
            <a:extLst>
              <a:ext uri="{FF2B5EF4-FFF2-40B4-BE49-F238E27FC236}">
                <a16:creationId xmlns:a16="http://schemas.microsoft.com/office/drawing/2014/main" id="{A23F8109-B0C1-4D0F-A1B4-C89C9AD70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414" y="995376"/>
            <a:ext cx="3217333" cy="3096358"/>
          </a:xfrm>
          <a:prstGeom prst="roundRect">
            <a:avLst>
              <a:gd name="adj" fmla="val 3513"/>
            </a:avLst>
          </a:prstGeom>
          <a:solidFill>
            <a:schemeClr val="bg1"/>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E57556D-31F1-4358-981C-D69C39629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336" y="1528746"/>
            <a:ext cx="2761488" cy="2029618"/>
          </a:xfrm>
          <a:prstGeom prst="rect">
            <a:avLst/>
          </a:prstGeom>
        </p:spPr>
      </p:pic>
      <p:sp>
        <p:nvSpPr>
          <p:cNvPr id="44" name="Title 3">
            <a:extLst>
              <a:ext uri="{FF2B5EF4-FFF2-40B4-BE49-F238E27FC236}">
                <a16:creationId xmlns:a16="http://schemas.microsoft.com/office/drawing/2014/main" id="{EDA40B90-E281-4108-8CC2-959D5F9507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graphicFrame>
        <p:nvGraphicFramePr>
          <p:cNvPr id="5" name="Content Placeholder 2">
            <a:extLst>
              <a:ext uri="{FF2B5EF4-FFF2-40B4-BE49-F238E27FC236}">
                <a16:creationId xmlns:a16="http://schemas.microsoft.com/office/drawing/2014/main" id="{AA58A477-6090-4359-95CD-8C3DBA6AE574}"/>
              </a:ext>
            </a:extLst>
          </p:cNvPr>
          <p:cNvGraphicFramePr>
            <a:graphicFrameLocks noGrp="1"/>
          </p:cNvGraphicFramePr>
          <p:nvPr>
            <p:ph idx="1"/>
            <p:extLst>
              <p:ext uri="{D42A27DB-BD31-4B8C-83A1-F6EECF244321}">
                <p14:modId xmlns:p14="http://schemas.microsoft.com/office/powerpoint/2010/main" val="2616066210"/>
              </p:ext>
            </p:extLst>
          </p:nvPr>
        </p:nvGraphicFramePr>
        <p:xfrm>
          <a:off x="4654294" y="995376"/>
          <a:ext cx="6718991" cy="3217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8114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zilla Firefox 4_28_2019 12_22_52 AM">
            <a:hlinkClick r:id="" action="ppaction://media"/>
            <a:extLst>
              <a:ext uri="{FF2B5EF4-FFF2-40B4-BE49-F238E27FC236}">
                <a16:creationId xmlns:a16="http://schemas.microsoft.com/office/drawing/2014/main" id="{2560691E-0AD1-4CEA-908A-38453A0684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20"/>
          <a:stretch/>
        </p:blipFill>
        <p:spPr>
          <a:xfrm>
            <a:off x="1786490" y="281244"/>
            <a:ext cx="8077200" cy="4936721"/>
          </a:xfrm>
          <a:prstGeom prst="rect">
            <a:avLst/>
          </a:prstGeom>
        </p:spPr>
      </p:pic>
      <p:sp>
        <p:nvSpPr>
          <p:cNvPr id="2" name="TextBox 1">
            <a:extLst>
              <a:ext uri="{FF2B5EF4-FFF2-40B4-BE49-F238E27FC236}">
                <a16:creationId xmlns:a16="http://schemas.microsoft.com/office/drawing/2014/main" id="{A49CE1D0-D278-4797-8461-7D4984E3FDB0}"/>
              </a:ext>
            </a:extLst>
          </p:cNvPr>
          <p:cNvSpPr txBox="1"/>
          <p:nvPr/>
        </p:nvSpPr>
        <p:spPr>
          <a:xfrm>
            <a:off x="787791" y="5655212"/>
            <a:ext cx="10550769" cy="738664"/>
          </a:xfrm>
          <a:prstGeom prst="rect">
            <a:avLst/>
          </a:prstGeom>
          <a:noFill/>
        </p:spPr>
        <p:txBody>
          <a:bodyPr wrap="square" rtlCol="0">
            <a:spAutoFit/>
          </a:bodyPr>
          <a:lstStyle/>
          <a:p>
            <a:r>
              <a:rPr lang="en-US" sz="2400" dirty="0"/>
              <a:t>Carousel was added to make the UI more attractive</a:t>
            </a:r>
            <a:r>
              <a:rPr lang="en-US" dirty="0"/>
              <a:t>.</a:t>
            </a:r>
          </a:p>
          <a:p>
            <a:endParaRPr lang="en-US" dirty="0"/>
          </a:p>
        </p:txBody>
      </p:sp>
    </p:spTree>
    <p:extLst>
      <p:ext uri="{BB962C8B-B14F-4D97-AF65-F5344CB8AC3E}">
        <p14:creationId xmlns:p14="http://schemas.microsoft.com/office/powerpoint/2010/main" val="95074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ocalhost_3000_aboutus - Google Chrome 4_28_2019 4_05_14 PM">
            <a:hlinkClick r:id="" action="ppaction://media"/>
            <a:extLst>
              <a:ext uri="{FF2B5EF4-FFF2-40B4-BE49-F238E27FC236}">
                <a16:creationId xmlns:a16="http://schemas.microsoft.com/office/drawing/2014/main" id="{2511C7E7-6F5B-476F-8364-FE1F1B7A723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3930"/>
          <a:stretch/>
        </p:blipFill>
        <p:spPr>
          <a:xfrm>
            <a:off x="566117" y="1038350"/>
            <a:ext cx="9907279" cy="5155538"/>
          </a:xfrm>
          <a:prstGeom prst="rect">
            <a:avLst/>
          </a:prstGeom>
        </p:spPr>
      </p:pic>
      <p:sp>
        <p:nvSpPr>
          <p:cNvPr id="4" name="TextBox 3">
            <a:extLst>
              <a:ext uri="{FF2B5EF4-FFF2-40B4-BE49-F238E27FC236}">
                <a16:creationId xmlns:a16="http://schemas.microsoft.com/office/drawing/2014/main" id="{D2939499-C654-4A83-8040-8B098126C4D4}"/>
              </a:ext>
            </a:extLst>
          </p:cNvPr>
          <p:cNvSpPr txBox="1"/>
          <p:nvPr/>
        </p:nvSpPr>
        <p:spPr>
          <a:xfrm>
            <a:off x="794825" y="267286"/>
            <a:ext cx="6654018" cy="584775"/>
          </a:xfrm>
          <a:prstGeom prst="rect">
            <a:avLst/>
          </a:prstGeom>
          <a:noFill/>
        </p:spPr>
        <p:txBody>
          <a:bodyPr wrap="square" rtlCol="0">
            <a:spAutoFit/>
          </a:bodyPr>
          <a:lstStyle/>
          <a:p>
            <a:r>
              <a:rPr lang="en-US" sz="3200" b="1" dirty="0"/>
              <a:t>About Us</a:t>
            </a:r>
          </a:p>
        </p:txBody>
      </p:sp>
    </p:spTree>
    <p:extLst>
      <p:ext uri="{BB962C8B-B14F-4D97-AF65-F5344CB8AC3E}">
        <p14:creationId xmlns:p14="http://schemas.microsoft.com/office/powerpoint/2010/main" val="114418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8DB61-5120-4D6D-9A1B-970E9DF0DCF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How did our E improve?</a:t>
            </a:r>
          </a:p>
        </p:txBody>
      </p:sp>
      <p:pic>
        <p:nvPicPr>
          <p:cNvPr id="7" name="Picture 6" descr="A screenshot of a cell phone&#10;&#10;Description automatically generated">
            <a:extLst>
              <a:ext uri="{FF2B5EF4-FFF2-40B4-BE49-F238E27FC236}">
                <a16:creationId xmlns:a16="http://schemas.microsoft.com/office/drawing/2014/main" id="{1D9873B0-BB54-4D94-A84E-56F3DCBAE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437" y="705143"/>
            <a:ext cx="8563560" cy="5266592"/>
          </a:xfrm>
          <a:prstGeom prst="rect">
            <a:avLst/>
          </a:prstGeom>
        </p:spPr>
      </p:pic>
    </p:spTree>
    <p:extLst>
      <p:ext uri="{BB962C8B-B14F-4D97-AF65-F5344CB8AC3E}">
        <p14:creationId xmlns:p14="http://schemas.microsoft.com/office/powerpoint/2010/main" val="1927817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9AF03EBC-4C56-4324-ACB7-03279DF7F0B4}"/>
              </a:ext>
            </a:extLst>
          </p:cNvPr>
          <p:cNvPicPr>
            <a:picLocks noChangeAspect="1"/>
          </p:cNvPicPr>
          <p:nvPr/>
        </p:nvPicPr>
        <p:blipFill rotWithShape="1">
          <a:blip r:embed="rId2">
            <a:extLst>
              <a:ext uri="{28A0092B-C50C-407E-A947-70E740481C1C}">
                <a14:useLocalDpi xmlns:a14="http://schemas.microsoft.com/office/drawing/2010/main" val="0"/>
              </a:ext>
            </a:extLst>
          </a:blip>
          <a:srcRect l="3" r="1" b="1"/>
          <a:stretch/>
        </p:blipFill>
        <p:spPr>
          <a:xfrm>
            <a:off x="321731" y="321731"/>
            <a:ext cx="5728548" cy="3079194"/>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9F7E73C0-EFE4-407B-8B7E-1ADF8A317E45}"/>
              </a:ext>
            </a:extLst>
          </p:cNvPr>
          <p:cNvPicPr>
            <a:picLocks noChangeAspect="1"/>
          </p:cNvPicPr>
          <p:nvPr/>
        </p:nvPicPr>
        <p:blipFill rotWithShape="1">
          <a:blip r:embed="rId3">
            <a:extLst>
              <a:ext uri="{28A0092B-C50C-407E-A947-70E740481C1C}">
                <a14:useLocalDpi xmlns:a14="http://schemas.microsoft.com/office/drawing/2010/main" val="0"/>
              </a:ext>
            </a:extLst>
          </a:blip>
          <a:srcRect r="470" b="2"/>
          <a:stretch/>
        </p:blipFill>
        <p:spPr>
          <a:xfrm>
            <a:off x="6141719" y="321731"/>
            <a:ext cx="5728547" cy="3079194"/>
          </a:xfrm>
          <a:prstGeom prst="rect">
            <a:avLst/>
          </a:prstGeom>
        </p:spPr>
      </p:pic>
      <p:pic>
        <p:nvPicPr>
          <p:cNvPr id="9" name="Picture 8" descr="A picture containing screenshot, indoor, monitor&#10;&#10;Description automatically generated">
            <a:extLst>
              <a:ext uri="{FF2B5EF4-FFF2-40B4-BE49-F238E27FC236}">
                <a16:creationId xmlns:a16="http://schemas.microsoft.com/office/drawing/2014/main" id="{4F27E251-DC93-4F54-AD3A-ADD7AFF03ED5}"/>
              </a:ext>
            </a:extLst>
          </p:cNvPr>
          <p:cNvPicPr>
            <a:picLocks noChangeAspect="1"/>
          </p:cNvPicPr>
          <p:nvPr/>
        </p:nvPicPr>
        <p:blipFill rotWithShape="1">
          <a:blip r:embed="rId4">
            <a:extLst>
              <a:ext uri="{28A0092B-C50C-407E-A947-70E740481C1C}">
                <a14:useLocalDpi xmlns:a14="http://schemas.microsoft.com/office/drawing/2010/main" val="0"/>
              </a:ext>
            </a:extLst>
          </a:blip>
          <a:srcRect l="6091" r="5549"/>
          <a:stretch/>
        </p:blipFill>
        <p:spPr>
          <a:xfrm>
            <a:off x="321730" y="3489159"/>
            <a:ext cx="5728548" cy="3047107"/>
          </a:xfrm>
          <a:prstGeom prst="rect">
            <a:avLst/>
          </a:prstGeom>
        </p:spPr>
      </p:pic>
      <p:pic>
        <p:nvPicPr>
          <p:cNvPr id="7" name="Picture 6">
            <a:extLst>
              <a:ext uri="{FF2B5EF4-FFF2-40B4-BE49-F238E27FC236}">
                <a16:creationId xmlns:a16="http://schemas.microsoft.com/office/drawing/2014/main" id="{0FF3101E-014D-4E44-895D-FA36D26F8137}"/>
              </a:ext>
            </a:extLst>
          </p:cNvPr>
          <p:cNvPicPr>
            <a:picLocks noChangeAspect="1"/>
          </p:cNvPicPr>
          <p:nvPr/>
        </p:nvPicPr>
        <p:blipFill rotWithShape="1">
          <a:blip r:embed="rId5">
            <a:extLst>
              <a:ext uri="{28A0092B-C50C-407E-A947-70E740481C1C}">
                <a14:useLocalDpi xmlns:a14="http://schemas.microsoft.com/office/drawing/2010/main" val="0"/>
              </a:ext>
            </a:extLst>
          </a:blip>
          <a:srcRect l="8544" r="8265" b="-2"/>
          <a:stretch/>
        </p:blipFill>
        <p:spPr>
          <a:xfrm>
            <a:off x="6141718" y="3489159"/>
            <a:ext cx="5728547" cy="3047107"/>
          </a:xfrm>
          <a:prstGeom prst="rect">
            <a:avLst/>
          </a:prstGeom>
        </p:spPr>
      </p:pic>
    </p:spTree>
    <p:extLst>
      <p:ext uri="{BB962C8B-B14F-4D97-AF65-F5344CB8AC3E}">
        <p14:creationId xmlns:p14="http://schemas.microsoft.com/office/powerpoint/2010/main" val="153419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D5EB-B8F7-472C-8DD6-34D5A5D9A91C}"/>
              </a:ext>
            </a:extLst>
          </p:cNvPr>
          <p:cNvSpPr>
            <a:spLocks noGrp="1"/>
          </p:cNvSpPr>
          <p:nvPr>
            <p:ph type="title"/>
          </p:nvPr>
        </p:nvSpPr>
        <p:spPr/>
        <p:txBody>
          <a:bodyPr/>
          <a:lstStyle/>
          <a:p>
            <a:r>
              <a:rPr lang="en-US" dirty="0"/>
              <a:t>PAR review</a:t>
            </a:r>
          </a:p>
        </p:txBody>
      </p:sp>
      <p:sp>
        <p:nvSpPr>
          <p:cNvPr id="3" name="Content Placeholder 2">
            <a:extLst>
              <a:ext uri="{FF2B5EF4-FFF2-40B4-BE49-F238E27FC236}">
                <a16:creationId xmlns:a16="http://schemas.microsoft.com/office/drawing/2014/main" id="{DD0C9AA8-439E-4BF8-90E9-13B7C7D3453A}"/>
              </a:ext>
            </a:extLst>
          </p:cNvPr>
          <p:cNvSpPr>
            <a:spLocks noGrp="1"/>
          </p:cNvSpPr>
          <p:nvPr>
            <p:ph idx="1"/>
          </p:nvPr>
        </p:nvSpPr>
        <p:spPr/>
        <p:txBody>
          <a:bodyPr/>
          <a:lstStyle/>
          <a:p>
            <a:endParaRPr lang="en-US" dirty="0"/>
          </a:p>
        </p:txBody>
      </p:sp>
      <p:graphicFrame>
        <p:nvGraphicFramePr>
          <p:cNvPr id="4" name="Diagram 3">
            <a:extLst>
              <a:ext uri="{FF2B5EF4-FFF2-40B4-BE49-F238E27FC236}">
                <a16:creationId xmlns:a16="http://schemas.microsoft.com/office/drawing/2014/main" id="{300A641D-E225-4BBE-A9F8-646A8A18E20F}"/>
              </a:ext>
            </a:extLst>
          </p:cNvPr>
          <p:cNvGraphicFramePr/>
          <p:nvPr>
            <p:extLst>
              <p:ext uri="{D42A27DB-BD31-4B8C-83A1-F6EECF244321}">
                <p14:modId xmlns:p14="http://schemas.microsoft.com/office/powerpoint/2010/main" val="2966098010"/>
              </p:ext>
            </p:extLst>
          </p:nvPr>
        </p:nvGraphicFramePr>
        <p:xfrm>
          <a:off x="676102" y="1690688"/>
          <a:ext cx="10677698" cy="4802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221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E118-CCD3-43F5-BD0D-756E5A55DFB6}"/>
              </a:ext>
            </a:extLst>
          </p:cNvPr>
          <p:cNvSpPr>
            <a:spLocks noGrp="1"/>
          </p:cNvSpPr>
          <p:nvPr>
            <p:ph type="title"/>
          </p:nvPr>
        </p:nvSpPr>
        <p:spPr>
          <a:xfrm>
            <a:off x="838200" y="365125"/>
            <a:ext cx="10515600" cy="1325563"/>
          </a:xfrm>
        </p:spPr>
        <p:txBody>
          <a:bodyPr>
            <a:normAutofit/>
          </a:bodyPr>
          <a:lstStyle/>
          <a:p>
            <a:r>
              <a:rPr lang="en-US"/>
              <a:t>Heuristic evaluation</a:t>
            </a:r>
            <a:endParaRPr lang="en-US" dirty="0"/>
          </a:p>
        </p:txBody>
      </p:sp>
      <p:graphicFrame>
        <p:nvGraphicFramePr>
          <p:cNvPr id="5" name="Content Placeholder 2">
            <a:extLst>
              <a:ext uri="{FF2B5EF4-FFF2-40B4-BE49-F238E27FC236}">
                <a16:creationId xmlns:a16="http://schemas.microsoft.com/office/drawing/2014/main" id="{D6BE6C69-25D4-4BC3-BCCA-456D1970A69D}"/>
              </a:ext>
            </a:extLst>
          </p:cNvPr>
          <p:cNvGraphicFramePr>
            <a:graphicFrameLocks noGrp="1"/>
          </p:cNvGraphicFramePr>
          <p:nvPr>
            <p:ph idx="1"/>
            <p:extLst>
              <p:ext uri="{D42A27DB-BD31-4B8C-83A1-F6EECF244321}">
                <p14:modId xmlns:p14="http://schemas.microsoft.com/office/powerpoint/2010/main" val="2418073545"/>
              </p:ext>
            </p:extLst>
          </p:nvPr>
        </p:nvGraphicFramePr>
        <p:xfrm>
          <a:off x="838200" y="1825625"/>
          <a:ext cx="10515600" cy="4729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5114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365178C2-32FD-4747-A886-EC42A49EE59B}"/>
              </a:ext>
            </a:extLst>
          </p:cNvPr>
          <p:cNvGraphicFramePr/>
          <p:nvPr>
            <p:extLst>
              <p:ext uri="{D42A27DB-BD31-4B8C-83A1-F6EECF244321}">
                <p14:modId xmlns:p14="http://schemas.microsoft.com/office/powerpoint/2010/main" val="3547465073"/>
              </p:ext>
            </p:extLst>
          </p:nvPr>
        </p:nvGraphicFramePr>
        <p:xfrm>
          <a:off x="1499984" y="1014153"/>
          <a:ext cx="9727739" cy="5957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A221AEDC-29F4-490E-821A-95CC9A31C209}"/>
              </a:ext>
            </a:extLst>
          </p:cNvPr>
          <p:cNvSpPr txBox="1"/>
          <p:nvPr/>
        </p:nvSpPr>
        <p:spPr>
          <a:xfrm>
            <a:off x="1827874" y="94211"/>
            <a:ext cx="9071957" cy="646331"/>
          </a:xfrm>
          <a:prstGeom prst="rect">
            <a:avLst/>
          </a:prstGeom>
          <a:noFill/>
        </p:spPr>
        <p:txBody>
          <a:bodyPr wrap="square" rtlCol="0">
            <a:spAutoFit/>
          </a:bodyPr>
          <a:lstStyle/>
          <a:p>
            <a:pPr algn="ctr"/>
            <a:r>
              <a:rPr lang="en-US" sz="3600" dirty="0"/>
              <a:t>Tidwell Patterns </a:t>
            </a:r>
          </a:p>
        </p:txBody>
      </p:sp>
    </p:spTree>
    <p:extLst>
      <p:ext uri="{BB962C8B-B14F-4D97-AF65-F5344CB8AC3E}">
        <p14:creationId xmlns:p14="http://schemas.microsoft.com/office/powerpoint/2010/main" val="479203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E2B6E-295E-44DF-9EFF-2D72B4E35ADF}"/>
              </a:ext>
            </a:extLst>
          </p:cNvPr>
          <p:cNvSpPr>
            <a:spLocks noGrp="1"/>
          </p:cNvSpPr>
          <p:nvPr>
            <p:ph type="title"/>
          </p:nvPr>
        </p:nvSpPr>
        <p:spPr>
          <a:xfrm>
            <a:off x="838200" y="365125"/>
            <a:ext cx="10515600" cy="1325563"/>
          </a:xfrm>
        </p:spPr>
        <p:txBody>
          <a:bodyPr/>
          <a:lstStyle/>
          <a:p>
            <a:r>
              <a:rPr lang="en-US"/>
              <a:t>Microinteractions</a:t>
            </a:r>
            <a:endParaRPr lang="en-US" dirty="0"/>
          </a:p>
        </p:txBody>
      </p:sp>
      <p:pic>
        <p:nvPicPr>
          <p:cNvPr id="5" name="Dashboard - Google Chrome 4_28_2019 4_58_56 PM">
            <a:hlinkClick r:id="" action="ppaction://media"/>
            <a:extLst>
              <a:ext uri="{FF2B5EF4-FFF2-40B4-BE49-F238E27FC236}">
                <a16:creationId xmlns:a16="http://schemas.microsoft.com/office/drawing/2014/main" id="{60C88615-C282-488E-82C5-8A0BD16B34FF}"/>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4738"/>
          <a:stretch/>
        </p:blipFill>
        <p:spPr>
          <a:xfrm>
            <a:off x="466899" y="1435330"/>
            <a:ext cx="9103822" cy="4697863"/>
          </a:xfrm>
        </p:spPr>
      </p:pic>
    </p:spTree>
    <p:extLst>
      <p:ext uri="{BB962C8B-B14F-4D97-AF65-F5344CB8AC3E}">
        <p14:creationId xmlns:p14="http://schemas.microsoft.com/office/powerpoint/2010/main" val="193735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16E80-5481-4C1C-BB42-84EA3611464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Accessibility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 screen&#10;&#10;Description automatically generated">
            <a:extLst>
              <a:ext uri="{FF2B5EF4-FFF2-40B4-BE49-F238E27FC236}">
                <a16:creationId xmlns:a16="http://schemas.microsoft.com/office/drawing/2014/main" id="{0B95AA27-F3E0-43DA-9BC2-7E52E28A51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346" y="2596836"/>
            <a:ext cx="5849766" cy="3290493"/>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 screen&#10;&#10;Description automatically generated">
            <a:extLst>
              <a:ext uri="{FF2B5EF4-FFF2-40B4-BE49-F238E27FC236}">
                <a16:creationId xmlns:a16="http://schemas.microsoft.com/office/drawing/2014/main" id="{ECB06CC0-129A-4A4A-86A6-05CDDCE4B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205" y="2596836"/>
            <a:ext cx="5849766" cy="3290493"/>
          </a:xfrm>
          <a:prstGeom prst="rect">
            <a:avLst/>
          </a:prstGeom>
        </p:spPr>
      </p:pic>
    </p:spTree>
    <p:extLst>
      <p:ext uri="{BB962C8B-B14F-4D97-AF65-F5344CB8AC3E}">
        <p14:creationId xmlns:p14="http://schemas.microsoft.com/office/powerpoint/2010/main" val="742257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531AD9-7235-4E04-8BCA-29ACA03ACEC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Project Description</a:t>
            </a:r>
          </a:p>
        </p:txBody>
      </p:sp>
      <p:graphicFrame>
        <p:nvGraphicFramePr>
          <p:cNvPr id="5" name="Content Placeholder 2">
            <a:extLst>
              <a:ext uri="{FF2B5EF4-FFF2-40B4-BE49-F238E27FC236}">
                <a16:creationId xmlns:a16="http://schemas.microsoft.com/office/drawing/2014/main" id="{8AF6A48E-59CB-462F-B0C9-EDF4284F51C6}"/>
              </a:ext>
            </a:extLst>
          </p:cNvPr>
          <p:cNvGraphicFramePr>
            <a:graphicFrameLocks noGrp="1"/>
          </p:cNvGraphicFramePr>
          <p:nvPr>
            <p:ph idx="1"/>
            <p:extLst>
              <p:ext uri="{D42A27DB-BD31-4B8C-83A1-F6EECF244321}">
                <p14:modId xmlns:p14="http://schemas.microsoft.com/office/powerpoint/2010/main" val="3994765798"/>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0832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8DB61-5120-4D6D-9A1B-970E9DF0DCF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How did our E improve?</a:t>
            </a:r>
          </a:p>
        </p:txBody>
      </p:sp>
      <p:graphicFrame>
        <p:nvGraphicFramePr>
          <p:cNvPr id="5" name="Content Placeholder 2">
            <a:extLst>
              <a:ext uri="{FF2B5EF4-FFF2-40B4-BE49-F238E27FC236}">
                <a16:creationId xmlns:a16="http://schemas.microsoft.com/office/drawing/2014/main" id="{D15FD1C9-F6C7-4DD0-B27D-97B841A60A55}"/>
              </a:ext>
            </a:extLst>
          </p:cNvPr>
          <p:cNvGraphicFramePr>
            <a:graphicFrameLocks noGrp="1"/>
          </p:cNvGraphicFramePr>
          <p:nvPr>
            <p:ph idx="1"/>
            <p:extLst>
              <p:ext uri="{D42A27DB-BD31-4B8C-83A1-F6EECF244321}">
                <p14:modId xmlns:p14="http://schemas.microsoft.com/office/powerpoint/2010/main" val="325539577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4369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8650-8C4C-47B3-A772-3158825CF40C}"/>
              </a:ext>
            </a:extLst>
          </p:cNvPr>
          <p:cNvSpPr>
            <a:spLocks noGrp="1"/>
          </p:cNvSpPr>
          <p:nvPr>
            <p:ph type="title"/>
          </p:nvPr>
        </p:nvSpPr>
        <p:spPr/>
        <p:txBody>
          <a:bodyPr/>
          <a:lstStyle/>
          <a:p>
            <a:r>
              <a:rPr lang="en-US" dirty="0"/>
              <a:t>Any possible future improvements</a:t>
            </a:r>
          </a:p>
        </p:txBody>
      </p:sp>
      <p:sp>
        <p:nvSpPr>
          <p:cNvPr id="3" name="Content Placeholder 2">
            <a:extLst>
              <a:ext uri="{FF2B5EF4-FFF2-40B4-BE49-F238E27FC236}">
                <a16:creationId xmlns:a16="http://schemas.microsoft.com/office/drawing/2014/main" id="{6545798B-A9E1-458A-B155-3B14B9940FDC}"/>
              </a:ext>
            </a:extLst>
          </p:cNvPr>
          <p:cNvSpPr>
            <a:spLocks noGrp="1"/>
          </p:cNvSpPr>
          <p:nvPr>
            <p:ph idx="1"/>
          </p:nvPr>
        </p:nvSpPr>
        <p:spPr/>
        <p:txBody>
          <a:bodyPr/>
          <a:lstStyle/>
          <a:p>
            <a:r>
              <a:rPr lang="en-US" dirty="0"/>
              <a:t>Reminders</a:t>
            </a:r>
          </a:p>
          <a:p>
            <a:r>
              <a:rPr lang="en-US" dirty="0"/>
              <a:t>We intend to add a survey button for the user to give their feedbacks after using the application</a:t>
            </a:r>
          </a:p>
          <a:p>
            <a:r>
              <a:rPr lang="en-US" dirty="0"/>
              <a:t>User reviews and easy access for the registered users would be an add-on</a:t>
            </a:r>
          </a:p>
          <a:p>
            <a:endParaRPr lang="en-US" dirty="0"/>
          </a:p>
          <a:p>
            <a:endParaRPr lang="en-US" dirty="0"/>
          </a:p>
        </p:txBody>
      </p:sp>
    </p:spTree>
    <p:extLst>
      <p:ext uri="{BB962C8B-B14F-4D97-AF65-F5344CB8AC3E}">
        <p14:creationId xmlns:p14="http://schemas.microsoft.com/office/powerpoint/2010/main" val="3523892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ree, sitting, bird, table&#10;&#10;Description automatically generated">
            <a:extLst>
              <a:ext uri="{FF2B5EF4-FFF2-40B4-BE49-F238E27FC236}">
                <a16:creationId xmlns:a16="http://schemas.microsoft.com/office/drawing/2014/main" id="{FA7D5D2F-7264-4312-BFAA-586B484E1F21}"/>
              </a:ext>
            </a:extLst>
          </p:cNvPr>
          <p:cNvPicPr>
            <a:picLocks noChangeAspect="1"/>
          </p:cNvPicPr>
          <p:nvPr/>
        </p:nvPicPr>
        <p:blipFill rotWithShape="1">
          <a:blip r:embed="rId2">
            <a:extLst>
              <a:ext uri="{28A0092B-C50C-407E-A947-70E740481C1C}">
                <a14:useLocalDpi xmlns:a14="http://schemas.microsoft.com/office/drawing/2010/main" val="0"/>
              </a:ext>
            </a:extLst>
          </a:blip>
          <a:srcRect l="444"/>
          <a:stretch/>
        </p:blipFill>
        <p:spPr>
          <a:xfrm>
            <a:off x="126629" y="0"/>
            <a:ext cx="12191980" cy="6857990"/>
          </a:xfrm>
          <a:prstGeom prst="rect">
            <a:avLst/>
          </a:prstGeom>
        </p:spPr>
      </p:pic>
      <p:sp>
        <p:nvSpPr>
          <p:cNvPr id="6" name="TextBox 5">
            <a:extLst>
              <a:ext uri="{FF2B5EF4-FFF2-40B4-BE49-F238E27FC236}">
                <a16:creationId xmlns:a16="http://schemas.microsoft.com/office/drawing/2014/main" id="{E201473F-1FF2-4E4D-92CE-1BAA91D93CF7}"/>
              </a:ext>
            </a:extLst>
          </p:cNvPr>
          <p:cNvSpPr txBox="1"/>
          <p:nvPr/>
        </p:nvSpPr>
        <p:spPr>
          <a:xfrm>
            <a:off x="2813539" y="0"/>
            <a:ext cx="7547317" cy="1200329"/>
          </a:xfrm>
          <a:prstGeom prst="rect">
            <a:avLst/>
          </a:prstGeom>
          <a:noFill/>
        </p:spPr>
        <p:txBody>
          <a:bodyPr wrap="square" rtlCol="0">
            <a:spAutoFit/>
          </a:bodyPr>
          <a:lstStyle/>
          <a:p>
            <a:pPr algn="ctr"/>
            <a:r>
              <a:rPr lang="en-US" sz="7200" dirty="0">
                <a:latin typeface="Bahnschrift SemiBold" panose="020B0502040204020203" pitchFamily="34" charset="0"/>
              </a:rPr>
              <a:t>Any Questions?</a:t>
            </a:r>
          </a:p>
        </p:txBody>
      </p:sp>
    </p:spTree>
    <p:extLst>
      <p:ext uri="{BB962C8B-B14F-4D97-AF65-F5344CB8AC3E}">
        <p14:creationId xmlns:p14="http://schemas.microsoft.com/office/powerpoint/2010/main" val="242400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A5526-85C3-4EEF-BB18-C47F2A75586B}"/>
              </a:ext>
            </a:extLst>
          </p:cNvPr>
          <p:cNvSpPr>
            <a:spLocks noGrp="1"/>
          </p:cNvSpPr>
          <p:nvPr>
            <p:ph type="title"/>
          </p:nvPr>
        </p:nvSpPr>
        <p:spPr>
          <a:xfrm>
            <a:off x="838200" y="5529884"/>
            <a:ext cx="7719381" cy="1096331"/>
          </a:xfrm>
        </p:spPr>
        <p:txBody>
          <a:bodyPr>
            <a:normAutofit/>
          </a:bodyPr>
          <a:lstStyle/>
          <a:p>
            <a:r>
              <a:rPr lang="en-US"/>
              <a:t>Measure of Ease of Learning</a:t>
            </a:r>
          </a:p>
        </p:txBody>
      </p:sp>
      <p:sp>
        <p:nvSpPr>
          <p:cNvPr id="17" name="Freeform: Shape 16">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5509E4D1-9E4F-42AF-BDD1-D8A6B061F667}"/>
              </a:ext>
            </a:extLst>
          </p:cNvPr>
          <p:cNvGraphicFramePr>
            <a:graphicFrameLocks noGrp="1"/>
          </p:cNvGraphicFramePr>
          <p:nvPr>
            <p:ph idx="1"/>
            <p:extLst>
              <p:ext uri="{D42A27DB-BD31-4B8C-83A1-F6EECF244321}">
                <p14:modId xmlns:p14="http://schemas.microsoft.com/office/powerpoint/2010/main" val="3191215562"/>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53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in a room&#10;&#10;Description automatically generated">
            <a:extLst>
              <a:ext uri="{FF2B5EF4-FFF2-40B4-BE49-F238E27FC236}">
                <a16:creationId xmlns:a16="http://schemas.microsoft.com/office/drawing/2014/main" id="{53C0EA1A-F264-422E-B575-476EE7591F6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360E7EE-DA71-46E2-B49A-8C3030E93117}"/>
              </a:ext>
            </a:extLst>
          </p:cNvPr>
          <p:cNvSpPr>
            <a:spLocks noGrp="1"/>
          </p:cNvSpPr>
          <p:nvPr>
            <p:ph type="title"/>
          </p:nvPr>
        </p:nvSpPr>
        <p:spPr>
          <a:xfrm>
            <a:off x="709448" y="1913950"/>
            <a:ext cx="4204137" cy="1342754"/>
          </a:xfrm>
        </p:spPr>
        <p:txBody>
          <a:bodyPr>
            <a:normAutofit/>
          </a:bodyPr>
          <a:lstStyle/>
          <a:p>
            <a:pPr algn="ctr"/>
            <a:r>
              <a:rPr lang="en-US" sz="3600"/>
              <a:t>Target Population</a:t>
            </a:r>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FADD8B-F874-4474-B3FB-2D92176DA229}"/>
              </a:ext>
            </a:extLst>
          </p:cNvPr>
          <p:cNvSpPr>
            <a:spLocks noGrp="1"/>
          </p:cNvSpPr>
          <p:nvPr>
            <p:ph idx="1"/>
          </p:nvPr>
        </p:nvSpPr>
        <p:spPr>
          <a:xfrm>
            <a:off x="525516" y="3417573"/>
            <a:ext cx="4593021" cy="2619839"/>
          </a:xfrm>
        </p:spPr>
        <p:txBody>
          <a:bodyPr anchor="ctr">
            <a:normAutofit/>
          </a:bodyPr>
          <a:lstStyle/>
          <a:p>
            <a:r>
              <a:rPr lang="en-US" sz="1800"/>
              <a:t>Ranging from a student who is naïve in managing the personal expenses to the busy bees who don’t have time to keep a track of their monthly expense it is useful for all. </a:t>
            </a:r>
          </a:p>
          <a:p>
            <a:endParaRPr lang="en-US" sz="1800"/>
          </a:p>
        </p:txBody>
      </p:sp>
    </p:spTree>
    <p:extLst>
      <p:ext uri="{BB962C8B-B14F-4D97-AF65-F5344CB8AC3E}">
        <p14:creationId xmlns:p14="http://schemas.microsoft.com/office/powerpoint/2010/main" val="1156442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D0F3-3CD7-4215-B21C-53E4822E7502}"/>
              </a:ext>
            </a:extLst>
          </p:cNvPr>
          <p:cNvSpPr>
            <a:spLocks noGrp="1"/>
          </p:cNvSpPr>
          <p:nvPr>
            <p:ph type="title"/>
          </p:nvPr>
        </p:nvSpPr>
        <p:spPr>
          <a:xfrm>
            <a:off x="838200" y="365125"/>
            <a:ext cx="10515600" cy="1325563"/>
          </a:xfrm>
        </p:spPr>
        <p:txBody>
          <a:bodyPr>
            <a:normAutofit/>
          </a:bodyPr>
          <a:lstStyle/>
          <a:p>
            <a:r>
              <a:rPr lang="en-US"/>
              <a:t>Purpose of building the Application</a:t>
            </a:r>
          </a:p>
        </p:txBody>
      </p:sp>
      <p:graphicFrame>
        <p:nvGraphicFramePr>
          <p:cNvPr id="5" name="Content Placeholder 2">
            <a:extLst>
              <a:ext uri="{FF2B5EF4-FFF2-40B4-BE49-F238E27FC236}">
                <a16:creationId xmlns:a16="http://schemas.microsoft.com/office/drawing/2014/main" id="{C107B409-AE60-4B55-AC0C-D61C6F5E91D5}"/>
              </a:ext>
            </a:extLst>
          </p:cNvPr>
          <p:cNvGraphicFramePr>
            <a:graphicFrameLocks noGrp="1"/>
          </p:cNvGraphicFramePr>
          <p:nvPr>
            <p:ph idx="1"/>
            <p:extLst>
              <p:ext uri="{D42A27DB-BD31-4B8C-83A1-F6EECF244321}">
                <p14:modId xmlns:p14="http://schemas.microsoft.com/office/powerpoint/2010/main" val="14480765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379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30DE-E7B0-40FA-B5E5-BE0B232ECCBE}"/>
              </a:ext>
            </a:extLst>
          </p:cNvPr>
          <p:cNvSpPr>
            <a:spLocks noGrp="1"/>
          </p:cNvSpPr>
          <p:nvPr>
            <p:ph type="title"/>
          </p:nvPr>
        </p:nvSpPr>
        <p:spPr>
          <a:xfrm>
            <a:off x="838200" y="365125"/>
            <a:ext cx="10515600" cy="1325563"/>
          </a:xfrm>
        </p:spPr>
        <p:txBody>
          <a:bodyPr>
            <a:normAutofit/>
          </a:bodyPr>
          <a:lstStyle/>
          <a:p>
            <a:r>
              <a:rPr lang="en-US"/>
              <a:t>User Story</a:t>
            </a:r>
            <a:endParaRPr lang="en-US" dirty="0"/>
          </a:p>
        </p:txBody>
      </p:sp>
      <p:graphicFrame>
        <p:nvGraphicFramePr>
          <p:cNvPr id="5" name="Content Placeholder 2">
            <a:extLst>
              <a:ext uri="{FF2B5EF4-FFF2-40B4-BE49-F238E27FC236}">
                <a16:creationId xmlns:a16="http://schemas.microsoft.com/office/drawing/2014/main" id="{269C0226-22AB-44FC-8D10-4C886F4DB0DB}"/>
              </a:ext>
            </a:extLst>
          </p:cNvPr>
          <p:cNvGraphicFramePr>
            <a:graphicFrameLocks noGrp="1"/>
          </p:cNvGraphicFramePr>
          <p:nvPr>
            <p:ph idx="1"/>
            <p:extLst>
              <p:ext uri="{D42A27DB-BD31-4B8C-83A1-F6EECF244321}">
                <p14:modId xmlns:p14="http://schemas.microsoft.com/office/powerpoint/2010/main" val="3771180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3637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B521-618C-43AB-91EB-3484E30281D3}"/>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A typical user</a:t>
            </a:r>
            <a:endParaRPr lang="en-US" dirty="0"/>
          </a:p>
        </p:txBody>
      </p:sp>
      <p:cxnSp>
        <p:nvCxnSpPr>
          <p:cNvPr id="20" name="Straight Arrow Connector 1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FD7E26-1E7D-4326-B639-5CFBC44BE88A}"/>
              </a:ext>
            </a:extLst>
          </p:cNvPr>
          <p:cNvSpPr>
            <a:spLocks noGrp="1"/>
          </p:cNvSpPr>
          <p:nvPr>
            <p:ph sz="half" idx="1"/>
          </p:nvPr>
        </p:nvSpPr>
        <p:spPr>
          <a:xfrm>
            <a:off x="655321" y="2575034"/>
            <a:ext cx="5120113" cy="3462228"/>
          </a:xfrm>
        </p:spPr>
        <p:txBody>
          <a:bodyPr vert="horz" lIns="91440" tIns="45720" rIns="91440" bIns="45720" rtlCol="0">
            <a:normAutofit/>
          </a:bodyPr>
          <a:lstStyle/>
          <a:p>
            <a:r>
              <a:rPr lang="en-US" sz="1500" dirty="0"/>
              <a:t>Sam is a doctoral student at Stevens</a:t>
            </a:r>
          </a:p>
          <a:p>
            <a:r>
              <a:rPr lang="en-US" sz="1500" dirty="0"/>
              <a:t>Being a doctoral student, he does get some stipend for his living expenses. But despite that, it becomes difficult for him to manage what comes in and what goes out</a:t>
            </a:r>
          </a:p>
          <a:p>
            <a:r>
              <a:rPr lang="en-US" sz="1500" dirty="0"/>
              <a:t>Fixed expenses include his rent, utility bills, mobile bill, and groceries</a:t>
            </a:r>
          </a:p>
          <a:p>
            <a:r>
              <a:rPr lang="en-US" sz="1500" dirty="0"/>
              <a:t>Unplanned expenses include cab rides to campus and elsewhere, optional trips, restaurants and shopping</a:t>
            </a:r>
          </a:p>
          <a:p>
            <a:r>
              <a:rPr lang="en-US" sz="1500" dirty="0"/>
              <a:t>With a goal of about 50% savings from the income, he is not meeting it despite certain measures</a:t>
            </a:r>
          </a:p>
          <a:p>
            <a:r>
              <a:rPr lang="en-US" sz="1500" dirty="0"/>
              <a:t>With this in view, Budget Tracker is a necessity to curb expenses on certain things to ensure the goal is met.</a:t>
            </a:r>
          </a:p>
          <a:p>
            <a:endParaRPr lang="en-US" sz="1500" dirty="0"/>
          </a:p>
        </p:txBody>
      </p:sp>
      <p:pic>
        <p:nvPicPr>
          <p:cNvPr id="6" name="Content Placeholder 5" descr="A person standing in front of a building&#10;&#10;Description automatically generated">
            <a:extLst>
              <a:ext uri="{FF2B5EF4-FFF2-40B4-BE49-F238E27FC236}">
                <a16:creationId xmlns:a16="http://schemas.microsoft.com/office/drawing/2014/main" id="{0CAEFBA0-6E8B-4E1A-8ED8-9F886DBF658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1483" r="20983"/>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995385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051C-E93C-4A13-805B-A25B2FA28119}"/>
              </a:ext>
            </a:extLst>
          </p:cNvPr>
          <p:cNvSpPr>
            <a:spLocks noGrp="1"/>
          </p:cNvSpPr>
          <p:nvPr>
            <p:ph type="title"/>
          </p:nvPr>
        </p:nvSpPr>
        <p:spPr>
          <a:xfrm>
            <a:off x="1571811" y="1237957"/>
            <a:ext cx="9122584" cy="865164"/>
          </a:xfrm>
        </p:spPr>
        <p:txBody>
          <a:bodyPr>
            <a:normAutofit/>
          </a:bodyPr>
          <a:lstStyle/>
          <a:p>
            <a:r>
              <a:rPr lang="en-US" dirty="0"/>
              <a:t>The user’s story</a:t>
            </a:r>
          </a:p>
        </p:txBody>
      </p:sp>
      <p:sp>
        <p:nvSpPr>
          <p:cNvPr id="45" name="Content Placeholder 2">
            <a:extLst>
              <a:ext uri="{FF2B5EF4-FFF2-40B4-BE49-F238E27FC236}">
                <a16:creationId xmlns:a16="http://schemas.microsoft.com/office/drawing/2014/main" id="{EDC8EB01-2FC2-47D7-A5EA-067BA5D85629}"/>
              </a:ext>
            </a:extLst>
          </p:cNvPr>
          <p:cNvSpPr>
            <a:spLocks noGrp="1"/>
          </p:cNvSpPr>
          <p:nvPr>
            <p:ph idx="1"/>
          </p:nvPr>
        </p:nvSpPr>
        <p:spPr>
          <a:xfrm>
            <a:off x="1195754" y="2215662"/>
            <a:ext cx="6865034" cy="3766411"/>
          </a:xfrm>
        </p:spPr>
        <p:txBody>
          <a:bodyPr>
            <a:normAutofit/>
          </a:bodyPr>
          <a:lstStyle/>
          <a:p>
            <a:r>
              <a:rPr lang="en-US" sz="1400"/>
              <a:t>It is the end of the month and I, Sam, am getting ready to head to the college. I live in New York City, so I need to catch a bus to reach my campus which is across the river, in Hoboken. I also realize that tomorrow is the 1st day of a new month, so I would have to pay the rent. I check my balance for the renewal of my monthly bus pass and the rent as well. That is when it struck me that I need to manage my expenses very well to ensure that I don’t end up in a financially pressing situation. I recollect that I had been suggested by my friend about this app, 'Budget Tracker'.</a:t>
            </a:r>
          </a:p>
          <a:p>
            <a:r>
              <a:rPr lang="en-US" sz="1400"/>
              <a:t>So, I use this app hoping to save some money. When I open the app, there is a Home page that says 'Hello'. I go to different options available and select the Budget Calculator. It asks me to fill my details such as: Monthly income (if any), Housing expenses like rent, TV, internet, gas, and electricity, Transportation expenses, if car - then gas or fuel, insurance, and monthly maintenance. If public transport, then monthly pass fare, Educational expenses like tuition fees or any loan, Food and personal expenses, like groceries, any medical or miscellaneous expenses and Monthly savings (if any).</a:t>
            </a:r>
          </a:p>
          <a:p>
            <a:r>
              <a:rPr lang="en-US" sz="1400"/>
              <a:t>I fill all the numbers in the boxes and then it shows me a graph of how much money I have been spending and where have I spent more. This way, I come to know exactly where the money in the whole month goes. </a:t>
            </a:r>
          </a:p>
          <a:p>
            <a:endParaRPr lang="en-US" sz="800" dirty="0"/>
          </a:p>
        </p:txBody>
      </p:sp>
      <p:sp>
        <p:nvSpPr>
          <p:cNvPr id="65"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66"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7" name="Graphic 6" descr="Checkmark">
            <a:extLst>
              <a:ext uri="{FF2B5EF4-FFF2-40B4-BE49-F238E27FC236}">
                <a16:creationId xmlns:a16="http://schemas.microsoft.com/office/drawing/2014/main" id="{1B95F02D-44B2-4057-A29F-EDB9C6B7BE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2935822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1007</Words>
  <Application>Microsoft Office PowerPoint</Application>
  <PresentationFormat>Widescreen</PresentationFormat>
  <Paragraphs>95</Paragraphs>
  <Slides>32</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Bahnschrift SemiBold</vt:lpstr>
      <vt:lpstr>Calibri</vt:lpstr>
      <vt:lpstr>Calibri Light</vt:lpstr>
      <vt:lpstr>Wingdings</vt:lpstr>
      <vt:lpstr>Office Theme</vt:lpstr>
      <vt:lpstr>BudgetTracker</vt:lpstr>
      <vt:lpstr>Team Members</vt:lpstr>
      <vt:lpstr>Project Description</vt:lpstr>
      <vt:lpstr>Measure of Ease of Learning</vt:lpstr>
      <vt:lpstr>Target Population</vt:lpstr>
      <vt:lpstr>Purpose of building the Application</vt:lpstr>
      <vt:lpstr>User Story</vt:lpstr>
      <vt:lpstr>A typical user</vt:lpstr>
      <vt:lpstr>The user’s story</vt:lpstr>
      <vt:lpstr>Questionnaire </vt:lpstr>
      <vt:lpstr>Success Criteria of this app</vt:lpstr>
      <vt:lpstr>First Prototype</vt:lpstr>
      <vt:lpstr>Iteration 1</vt:lpstr>
      <vt:lpstr>Paper Prototype</vt:lpstr>
      <vt:lpstr>Survey results and the changes made</vt:lpstr>
      <vt:lpstr>2nd Iteration</vt:lpstr>
      <vt:lpstr>PowerPoint Presentation</vt:lpstr>
      <vt:lpstr>PowerPoint Presentation</vt:lpstr>
      <vt:lpstr>Survey results</vt:lpstr>
      <vt:lpstr>Final Iteration</vt:lpstr>
      <vt:lpstr>PowerPoint Presentation</vt:lpstr>
      <vt:lpstr>PowerPoint Presentation</vt:lpstr>
      <vt:lpstr>How did our E improve?</vt:lpstr>
      <vt:lpstr>PowerPoint Presentation</vt:lpstr>
      <vt:lpstr>PAR review</vt:lpstr>
      <vt:lpstr>Heuristic evaluation</vt:lpstr>
      <vt:lpstr>PowerPoint Presentation</vt:lpstr>
      <vt:lpstr>Microinteractions</vt:lpstr>
      <vt:lpstr>Accessibility</vt:lpstr>
      <vt:lpstr>How did our E improve?</vt:lpstr>
      <vt:lpstr>Any possible future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BudgetTracker</dc:title>
  <dc:creator>shikha soneji</dc:creator>
  <cp:lastModifiedBy>shikha soneji</cp:lastModifiedBy>
  <cp:revision>1</cp:revision>
  <dcterms:created xsi:type="dcterms:W3CDTF">2019-04-29T02:50:41Z</dcterms:created>
  <dcterms:modified xsi:type="dcterms:W3CDTF">2019-04-29T02:52:26Z</dcterms:modified>
</cp:coreProperties>
</file>